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1"/>
    <p:sldMasterId id="2147483919" r:id="rId2"/>
  </p:sldMasterIdLst>
  <p:notesMasterIdLst>
    <p:notesMasterId r:id="rId6"/>
  </p:notesMasterIdLst>
  <p:sldIdLst>
    <p:sldId id="2147469855" r:id="rId3"/>
    <p:sldId id="2147469856" r:id="rId4"/>
    <p:sldId id="2147469857" r:id="rId5"/>
  </p:sldIdLst>
  <p:sldSz cx="9906000" cy="6858000" type="A4"/>
  <p:notesSz cx="6807200" cy="9939338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1706" userDrawn="1">
          <p15:clr>
            <a:srgbClr val="A4A3A4"/>
          </p15:clr>
        </p15:guide>
        <p15:guide id="4" pos="13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CC99FF"/>
    <a:srgbClr val="007CB0"/>
    <a:srgbClr val="43B02A"/>
    <a:srgbClr val="FFFFCC"/>
    <a:srgbClr val="FFCCFF"/>
    <a:srgbClr val="EBFDE7"/>
    <a:srgbClr val="BBBCBC"/>
    <a:srgbClr val="E3E4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6F1E0A-85AD-4077-8B10-7B5FD6B2C3EE}" v="7" dt="2024-10-31T00:14:15.439"/>
    <p1510:client id="{B18ACC29-6E29-4A1B-886C-DBB5AF42C377}" v="26" dt="2024-10-30T10:41:09.86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18" y="72"/>
      </p:cViewPr>
      <p:guideLst>
        <p:guide orient="horz" pos="1706"/>
        <p:guide pos="13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57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5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iyama, Haruyuki" userId="9e31f75d-8e38-4175-8aeb-61edf46a2832" providerId="ADAL" clId="{96DFA96B-3BB6-4AC0-88AA-3276068B36DC}"/>
    <pc:docChg chg="modSld">
      <pc:chgData name="Toriyama, Haruyuki" userId="9e31f75d-8e38-4175-8aeb-61edf46a2832" providerId="ADAL" clId="{96DFA96B-3BB6-4AC0-88AA-3276068B36DC}" dt="2024-10-26T10:14:11.438" v="128" actId="20577"/>
      <pc:docMkLst>
        <pc:docMk/>
      </pc:docMkLst>
      <pc:sldChg chg="modSp mod">
        <pc:chgData name="Toriyama, Haruyuki" userId="9e31f75d-8e38-4175-8aeb-61edf46a2832" providerId="ADAL" clId="{96DFA96B-3BB6-4AC0-88AA-3276068B36DC}" dt="2024-10-26T10:00:20.041" v="89" actId="20577"/>
        <pc:sldMkLst>
          <pc:docMk/>
          <pc:sldMk cId="632330403" sldId="2147469816"/>
        </pc:sldMkLst>
        <pc:spChg chg="mod">
          <ac:chgData name="Toriyama, Haruyuki" userId="9e31f75d-8e38-4175-8aeb-61edf46a2832" providerId="ADAL" clId="{96DFA96B-3BB6-4AC0-88AA-3276068B36DC}" dt="2024-10-26T10:00:20.041" v="89" actId="20577"/>
          <ac:spMkLst>
            <pc:docMk/>
            <pc:sldMk cId="632330403" sldId="2147469816"/>
            <ac:spMk id="4" creationId="{6446515A-1DBD-FA11-005B-5FB79A85CFC7}"/>
          </ac:spMkLst>
        </pc:spChg>
      </pc:sldChg>
      <pc:sldChg chg="modSp mod">
        <pc:chgData name="Toriyama, Haruyuki" userId="9e31f75d-8e38-4175-8aeb-61edf46a2832" providerId="ADAL" clId="{96DFA96B-3BB6-4AC0-88AA-3276068B36DC}" dt="2024-10-26T10:14:11.438" v="128" actId="20577"/>
        <pc:sldMkLst>
          <pc:docMk/>
          <pc:sldMk cId="1085229333" sldId="2147469845"/>
        </pc:sldMkLst>
        <pc:spChg chg="mod">
          <ac:chgData name="Toriyama, Haruyuki" userId="9e31f75d-8e38-4175-8aeb-61edf46a2832" providerId="ADAL" clId="{96DFA96B-3BB6-4AC0-88AA-3276068B36DC}" dt="2024-10-26T10:14:11.438" v="128" actId="20577"/>
          <ac:spMkLst>
            <pc:docMk/>
            <pc:sldMk cId="1085229333" sldId="2147469845"/>
            <ac:spMk id="48" creationId="{C19C1708-5762-1238-599B-5CB966FC6A75}"/>
          </ac:spMkLst>
        </pc:spChg>
      </pc:sldChg>
    </pc:docChg>
  </pc:docChgLst>
  <pc:docChgLst>
    <pc:chgData name="Morita, Mana" userId="8616333d-6338-4cd9-8f44-ba9a62b21766" providerId="ADAL" clId="{62FE2961-7BB9-4910-9044-80818889DC7D}"/>
    <pc:docChg chg="undo custSel addSld delSld modSld">
      <pc:chgData name="Morita, Mana" userId="8616333d-6338-4cd9-8f44-ba9a62b21766" providerId="ADAL" clId="{62FE2961-7BB9-4910-9044-80818889DC7D}" dt="2024-10-22T03:52:14.545" v="4202" actId="14100"/>
      <pc:docMkLst>
        <pc:docMk/>
      </pc:docMkLst>
      <pc:sldChg chg="addSp delSp modSp mod">
        <pc:chgData name="Morita, Mana" userId="8616333d-6338-4cd9-8f44-ba9a62b21766" providerId="ADAL" clId="{62FE2961-7BB9-4910-9044-80818889DC7D}" dt="2024-10-22T02:21:12.221" v="3426" actId="478"/>
        <pc:sldMkLst>
          <pc:docMk/>
          <pc:sldMk cId="1550253799" sldId="949"/>
        </pc:sldMkLst>
        <pc:spChg chg="add del mod">
          <ac:chgData name="Morita, Mana" userId="8616333d-6338-4cd9-8f44-ba9a62b21766" providerId="ADAL" clId="{62FE2961-7BB9-4910-9044-80818889DC7D}" dt="2024-10-22T00:23:20.279" v="308" actId="21"/>
          <ac:spMkLst>
            <pc:docMk/>
            <pc:sldMk cId="1550253799" sldId="949"/>
            <ac:spMk id="15" creationId="{7CCF9124-584D-B4FB-C3BF-19C211753056}"/>
          </ac:spMkLst>
        </pc:spChg>
        <pc:spChg chg="add del mod">
          <ac:chgData name="Morita, Mana" userId="8616333d-6338-4cd9-8f44-ba9a62b21766" providerId="ADAL" clId="{62FE2961-7BB9-4910-9044-80818889DC7D}" dt="2024-10-22T02:06:48.264" v="2735" actId="21"/>
          <ac:spMkLst>
            <pc:docMk/>
            <pc:sldMk cId="1550253799" sldId="949"/>
            <ac:spMk id="16" creationId="{B4864685-70B3-9565-2ED7-2A230467F95E}"/>
          </ac:spMkLst>
        </pc:spChg>
        <pc:spChg chg="add del mod">
          <ac:chgData name="Morita, Mana" userId="8616333d-6338-4cd9-8f44-ba9a62b21766" providerId="ADAL" clId="{62FE2961-7BB9-4910-9044-80818889DC7D}" dt="2024-10-22T02:21:12.221" v="3426" actId="478"/>
          <ac:spMkLst>
            <pc:docMk/>
            <pc:sldMk cId="1550253799" sldId="949"/>
            <ac:spMk id="19" creationId="{871181DC-8721-2A79-8D17-4A3D41A615B4}"/>
          </ac:spMkLst>
        </pc:spChg>
        <pc:spChg chg="add del mod">
          <ac:chgData name="Morita, Mana" userId="8616333d-6338-4cd9-8f44-ba9a62b21766" providerId="ADAL" clId="{62FE2961-7BB9-4910-9044-80818889DC7D}" dt="2024-10-22T02:21:12.221" v="3426" actId="478"/>
          <ac:spMkLst>
            <pc:docMk/>
            <pc:sldMk cId="1550253799" sldId="949"/>
            <ac:spMk id="20" creationId="{3D318C65-88C9-AA27-C93E-0DE7C7EDA438}"/>
          </ac:spMkLst>
        </pc:spChg>
        <pc:spChg chg="mod">
          <ac:chgData name="Morita, Mana" userId="8616333d-6338-4cd9-8f44-ba9a62b21766" providerId="ADAL" clId="{62FE2961-7BB9-4910-9044-80818889DC7D}" dt="2024-10-22T01:38:31.371" v="2043"/>
          <ac:spMkLst>
            <pc:docMk/>
            <pc:sldMk cId="1550253799" sldId="949"/>
            <ac:spMk id="30" creationId="{06DF5383-59BD-8820-2AC0-7BFC36A5C5A2}"/>
          </ac:spMkLst>
        </pc:spChg>
      </pc:sldChg>
      <pc:sldChg chg="addSp delSp modSp mod">
        <pc:chgData name="Morita, Mana" userId="8616333d-6338-4cd9-8f44-ba9a62b21766" providerId="ADAL" clId="{62FE2961-7BB9-4910-9044-80818889DC7D}" dt="2024-10-22T02:23:22.709" v="3653" actId="478"/>
        <pc:sldMkLst>
          <pc:docMk/>
          <pc:sldMk cId="3272240292" sldId="952"/>
        </pc:sldMkLst>
        <pc:spChg chg="add del mod">
          <ac:chgData name="Morita, Mana" userId="8616333d-6338-4cd9-8f44-ba9a62b21766" providerId="ADAL" clId="{62FE2961-7BB9-4910-9044-80818889DC7D}" dt="2024-10-22T02:23:22.709" v="3653" actId="478"/>
          <ac:spMkLst>
            <pc:docMk/>
            <pc:sldMk cId="3272240292" sldId="952"/>
            <ac:spMk id="15" creationId="{E90B3746-243B-4F92-986D-5A88EA837D28}"/>
          </ac:spMkLst>
        </pc:spChg>
      </pc:sldChg>
      <pc:sldChg chg="addSp delSp modSp mod">
        <pc:chgData name="Morita, Mana" userId="8616333d-6338-4cd9-8f44-ba9a62b21766" providerId="ADAL" clId="{62FE2961-7BB9-4910-9044-80818889DC7D}" dt="2024-10-22T02:09:41.354" v="2999" actId="478"/>
        <pc:sldMkLst>
          <pc:docMk/>
          <pc:sldMk cId="2063998468" sldId="956"/>
        </pc:sldMkLst>
        <pc:spChg chg="mod">
          <ac:chgData name="Morita, Mana" userId="8616333d-6338-4cd9-8f44-ba9a62b21766" providerId="ADAL" clId="{62FE2961-7BB9-4910-9044-80818889DC7D}" dt="2024-10-22T01:38:31.371" v="2043"/>
          <ac:spMkLst>
            <pc:docMk/>
            <pc:sldMk cId="2063998468" sldId="956"/>
            <ac:spMk id="16" creationId="{8B4C402F-8ECE-4550-F2D1-DC3F6156371D}"/>
          </ac:spMkLst>
        </pc:spChg>
        <pc:spChg chg="add del mod">
          <ac:chgData name="Morita, Mana" userId="8616333d-6338-4cd9-8f44-ba9a62b21766" providerId="ADAL" clId="{62FE2961-7BB9-4910-9044-80818889DC7D}" dt="2024-10-22T02:09:41.354" v="2999" actId="478"/>
          <ac:spMkLst>
            <pc:docMk/>
            <pc:sldMk cId="2063998468" sldId="956"/>
            <ac:spMk id="20" creationId="{233BC103-6F7E-342C-0AFA-B58DBF9FCE84}"/>
          </ac:spMkLst>
        </pc:spChg>
      </pc:sldChg>
      <pc:sldChg chg="modSp mod">
        <pc:chgData name="Morita, Mana" userId="8616333d-6338-4cd9-8f44-ba9a62b21766" providerId="ADAL" clId="{62FE2961-7BB9-4910-9044-80818889DC7D}" dt="2024-10-22T00:33:14.258" v="818" actId="1076"/>
        <pc:sldMkLst>
          <pc:docMk/>
          <pc:sldMk cId="2960984546" sldId="969"/>
        </pc:sldMkLst>
        <pc:spChg chg="mod">
          <ac:chgData name="Morita, Mana" userId="8616333d-6338-4cd9-8f44-ba9a62b21766" providerId="ADAL" clId="{62FE2961-7BB9-4910-9044-80818889DC7D}" dt="2024-10-22T00:33:14.258" v="818" actId="1076"/>
          <ac:spMkLst>
            <pc:docMk/>
            <pc:sldMk cId="2960984546" sldId="969"/>
            <ac:spMk id="6" creationId="{EDFF2982-7B82-5B34-BF2C-F40CAA37B61F}"/>
          </ac:spMkLst>
        </pc:spChg>
      </pc:sldChg>
      <pc:sldChg chg="addSp delSp modSp mod">
        <pc:chgData name="Morita, Mana" userId="8616333d-6338-4cd9-8f44-ba9a62b21766" providerId="ADAL" clId="{62FE2961-7BB9-4910-9044-80818889DC7D}" dt="2024-10-22T02:21:07.176" v="3425" actId="20577"/>
        <pc:sldMkLst>
          <pc:docMk/>
          <pc:sldMk cId="632330403" sldId="2147469816"/>
        </pc:sldMkLst>
        <pc:spChg chg="mod">
          <ac:chgData name="Morita, Mana" userId="8616333d-6338-4cd9-8f44-ba9a62b21766" providerId="ADAL" clId="{62FE2961-7BB9-4910-9044-80818889DC7D}" dt="2024-10-22T02:21:07.176" v="3425" actId="20577"/>
          <ac:spMkLst>
            <pc:docMk/>
            <pc:sldMk cId="632330403" sldId="2147469816"/>
            <ac:spMk id="3" creationId="{DC9DECF3-F4E6-7DA5-AC41-3085DACE20C5}"/>
          </ac:spMkLst>
        </pc:spChg>
        <pc:spChg chg="add del mod">
          <ac:chgData name="Morita, Mana" userId="8616333d-6338-4cd9-8f44-ba9a62b21766" providerId="ADAL" clId="{62FE2961-7BB9-4910-9044-80818889DC7D}" dt="2024-10-22T00:21:06.190" v="2" actId="21"/>
          <ac:spMkLst>
            <pc:docMk/>
            <pc:sldMk cId="632330403" sldId="2147469816"/>
            <ac:spMk id="4" creationId="{70455B8D-E9EC-F1D5-C3B3-2E25DA88FEBD}"/>
          </ac:spMkLst>
        </pc:spChg>
        <pc:spChg chg="add del mod">
          <ac:chgData name="Morita, Mana" userId="8616333d-6338-4cd9-8f44-ba9a62b21766" providerId="ADAL" clId="{62FE2961-7BB9-4910-9044-80818889DC7D}" dt="2024-10-22T00:29:55.261" v="583" actId="478"/>
          <ac:spMkLst>
            <pc:docMk/>
            <pc:sldMk cId="632330403" sldId="2147469816"/>
            <ac:spMk id="5" creationId="{DF9F69DD-CB05-379B-6F8E-CB5CE76980E7}"/>
          </ac:spMkLst>
        </pc:spChg>
        <pc:spChg chg="mod">
          <ac:chgData name="Morita, Mana" userId="8616333d-6338-4cd9-8f44-ba9a62b21766" providerId="ADAL" clId="{62FE2961-7BB9-4910-9044-80818889DC7D}" dt="2024-10-22T00:35:51.817" v="986" actId="6549"/>
          <ac:spMkLst>
            <pc:docMk/>
            <pc:sldMk cId="632330403" sldId="2147469816"/>
            <ac:spMk id="6" creationId="{67FA9ADA-BDEB-2B4C-25FC-ED6550FDA941}"/>
          </ac:spMkLst>
        </pc:spChg>
        <pc:spChg chg="add del mod">
          <ac:chgData name="Morita, Mana" userId="8616333d-6338-4cd9-8f44-ba9a62b21766" providerId="ADAL" clId="{62FE2961-7BB9-4910-9044-80818889DC7D}" dt="2024-10-22T00:23:55.231" v="312"/>
          <ac:spMkLst>
            <pc:docMk/>
            <pc:sldMk cId="632330403" sldId="2147469816"/>
            <ac:spMk id="7" creationId="{FC553FB7-23BA-AE81-B2ED-350287392186}"/>
          </ac:spMkLst>
        </pc:spChg>
        <pc:spChg chg="add del mod">
          <ac:chgData name="Morita, Mana" userId="8616333d-6338-4cd9-8f44-ba9a62b21766" providerId="ADAL" clId="{62FE2961-7BB9-4910-9044-80818889DC7D}" dt="2024-10-22T00:26:35.053" v="526" actId="478"/>
          <ac:spMkLst>
            <pc:docMk/>
            <pc:sldMk cId="632330403" sldId="2147469816"/>
            <ac:spMk id="8" creationId="{4BFB6442-80A6-FCB8-ECC1-D384FB6B612B}"/>
          </ac:spMkLst>
        </pc:spChg>
        <pc:spChg chg="add del mod">
          <ac:chgData name="Morita, Mana" userId="8616333d-6338-4cd9-8f44-ba9a62b21766" providerId="ADAL" clId="{62FE2961-7BB9-4910-9044-80818889DC7D}" dt="2024-10-22T00:26:35.053" v="526" actId="478"/>
          <ac:spMkLst>
            <pc:docMk/>
            <pc:sldMk cId="632330403" sldId="2147469816"/>
            <ac:spMk id="9" creationId="{BD0568A4-E612-BAB9-8845-232FDD73F32D}"/>
          </ac:spMkLst>
        </pc:spChg>
        <pc:spChg chg="add del mod">
          <ac:chgData name="Morita, Mana" userId="8616333d-6338-4cd9-8f44-ba9a62b21766" providerId="ADAL" clId="{62FE2961-7BB9-4910-9044-80818889DC7D}" dt="2024-10-22T00:26:35.053" v="526" actId="478"/>
          <ac:spMkLst>
            <pc:docMk/>
            <pc:sldMk cId="632330403" sldId="2147469816"/>
            <ac:spMk id="10" creationId="{A4908DD2-C8CA-9241-2841-04328175B12E}"/>
          </ac:spMkLst>
        </pc:spChg>
        <pc:spChg chg="add mod">
          <ac:chgData name="Morita, Mana" userId="8616333d-6338-4cd9-8f44-ba9a62b21766" providerId="ADAL" clId="{62FE2961-7BB9-4910-9044-80818889DC7D}" dt="2024-10-22T00:35:53.957" v="987" actId="1076"/>
          <ac:spMkLst>
            <pc:docMk/>
            <pc:sldMk cId="632330403" sldId="2147469816"/>
            <ac:spMk id="11" creationId="{3ECC5862-23BC-3805-DE28-69B24043E16C}"/>
          </ac:spMkLst>
        </pc:spChg>
        <pc:spChg chg="add mod">
          <ac:chgData name="Morita, Mana" userId="8616333d-6338-4cd9-8f44-ba9a62b21766" providerId="ADAL" clId="{62FE2961-7BB9-4910-9044-80818889DC7D}" dt="2024-10-22T00:31:48.130" v="814" actId="20577"/>
          <ac:spMkLst>
            <pc:docMk/>
            <pc:sldMk cId="632330403" sldId="2147469816"/>
            <ac:spMk id="12" creationId="{61E7CF57-F759-AF39-61B7-CE820B5F6498}"/>
          </ac:spMkLst>
        </pc:spChg>
        <pc:spChg chg="add del mod">
          <ac:chgData name="Morita, Mana" userId="8616333d-6338-4cd9-8f44-ba9a62b21766" providerId="ADAL" clId="{62FE2961-7BB9-4910-9044-80818889DC7D}" dt="2024-10-22T00:33:31.157" v="822"/>
          <ac:spMkLst>
            <pc:docMk/>
            <pc:sldMk cId="632330403" sldId="2147469816"/>
            <ac:spMk id="13" creationId="{BCB71304-49D2-05EA-C866-1E28D9B1E826}"/>
          </ac:spMkLst>
        </pc:spChg>
        <pc:spChg chg="add del mod">
          <ac:chgData name="Morita, Mana" userId="8616333d-6338-4cd9-8f44-ba9a62b21766" providerId="ADAL" clId="{62FE2961-7BB9-4910-9044-80818889DC7D}" dt="2024-10-22T00:33:31.157" v="822"/>
          <ac:spMkLst>
            <pc:docMk/>
            <pc:sldMk cId="632330403" sldId="2147469816"/>
            <ac:spMk id="14" creationId="{5A104868-BE8C-739F-B7A8-4204B7DF44C3}"/>
          </ac:spMkLst>
        </pc:spChg>
        <pc:spChg chg="add del mod">
          <ac:chgData name="Morita, Mana" userId="8616333d-6338-4cd9-8f44-ba9a62b21766" providerId="ADAL" clId="{62FE2961-7BB9-4910-9044-80818889DC7D}" dt="2024-10-22T00:34:34.024" v="921" actId="478"/>
          <ac:spMkLst>
            <pc:docMk/>
            <pc:sldMk cId="632330403" sldId="2147469816"/>
            <ac:spMk id="15" creationId="{F8BE7CF6-4DE8-2A8C-CF8B-C611CFC7EF91}"/>
          </ac:spMkLst>
        </pc:spChg>
        <pc:spChg chg="add del mod">
          <ac:chgData name="Morita, Mana" userId="8616333d-6338-4cd9-8f44-ba9a62b21766" providerId="ADAL" clId="{62FE2961-7BB9-4910-9044-80818889DC7D}" dt="2024-10-22T00:34:34.024" v="921" actId="478"/>
          <ac:spMkLst>
            <pc:docMk/>
            <pc:sldMk cId="632330403" sldId="2147469816"/>
            <ac:spMk id="16" creationId="{BB18F352-CF0E-361B-F5B0-9B96C580537C}"/>
          </ac:spMkLst>
        </pc:spChg>
        <pc:spChg chg="add del mod">
          <ac:chgData name="Morita, Mana" userId="8616333d-6338-4cd9-8f44-ba9a62b21766" providerId="ADAL" clId="{62FE2961-7BB9-4910-9044-80818889DC7D}" dt="2024-10-22T01:59:23.457" v="2621" actId="21"/>
          <ac:spMkLst>
            <pc:docMk/>
            <pc:sldMk cId="632330403" sldId="2147469816"/>
            <ac:spMk id="17" creationId="{B000B928-9179-B54F-FEB5-3B2AB99077F0}"/>
          </ac:spMkLst>
        </pc:spChg>
        <pc:spChg chg="mod">
          <ac:chgData name="Morita, Mana" userId="8616333d-6338-4cd9-8f44-ba9a62b21766" providerId="ADAL" clId="{62FE2961-7BB9-4910-9044-80818889DC7D}" dt="2024-10-22T00:33:30.163" v="821" actId="1076"/>
          <ac:spMkLst>
            <pc:docMk/>
            <pc:sldMk cId="632330403" sldId="2147469816"/>
            <ac:spMk id="44" creationId="{1912797C-A4D7-D5F2-3CA8-858F84BA5DAD}"/>
          </ac:spMkLst>
        </pc:spChg>
        <pc:spChg chg="mod">
          <ac:chgData name="Morita, Mana" userId="8616333d-6338-4cd9-8f44-ba9a62b21766" providerId="ADAL" clId="{62FE2961-7BB9-4910-9044-80818889DC7D}" dt="2024-10-22T00:35:21.767" v="981" actId="20577"/>
          <ac:spMkLst>
            <pc:docMk/>
            <pc:sldMk cId="632330403" sldId="2147469816"/>
            <ac:spMk id="45" creationId="{02E4E6A7-DFE6-A48B-C5F7-B738C0ED4F5A}"/>
          </ac:spMkLst>
        </pc:spChg>
        <pc:spChg chg="mod">
          <ac:chgData name="Morita, Mana" userId="8616333d-6338-4cd9-8f44-ba9a62b21766" providerId="ADAL" clId="{62FE2961-7BB9-4910-9044-80818889DC7D}" dt="2024-10-22T00:30:16" v="629" actId="1036"/>
          <ac:spMkLst>
            <pc:docMk/>
            <pc:sldMk cId="632330403" sldId="2147469816"/>
            <ac:spMk id="46" creationId="{781570FB-0FB1-D6BD-9685-D31000E68EE7}"/>
          </ac:spMkLst>
        </pc:spChg>
        <pc:spChg chg="mod">
          <ac:chgData name="Morita, Mana" userId="8616333d-6338-4cd9-8f44-ba9a62b21766" providerId="ADAL" clId="{62FE2961-7BB9-4910-9044-80818889DC7D}" dt="2024-10-22T00:31:11.932" v="736" actId="1036"/>
          <ac:spMkLst>
            <pc:docMk/>
            <pc:sldMk cId="632330403" sldId="2147469816"/>
            <ac:spMk id="47" creationId="{73013874-514F-9452-A268-48D44482A817}"/>
          </ac:spMkLst>
        </pc:spChg>
        <pc:spChg chg="mod">
          <ac:chgData name="Morita, Mana" userId="8616333d-6338-4cd9-8f44-ba9a62b21766" providerId="ADAL" clId="{62FE2961-7BB9-4910-9044-80818889DC7D}" dt="2024-10-22T01:35:42.540" v="1674" actId="6549"/>
          <ac:spMkLst>
            <pc:docMk/>
            <pc:sldMk cId="632330403" sldId="2147469816"/>
            <ac:spMk id="48" creationId="{C19C1708-5762-1238-599B-5CB966FC6A75}"/>
          </ac:spMkLst>
        </pc:spChg>
      </pc:sldChg>
      <pc:sldChg chg="addSp delSp modSp mod">
        <pc:chgData name="Morita, Mana" userId="8616333d-6338-4cd9-8f44-ba9a62b21766" providerId="ADAL" clId="{62FE2961-7BB9-4910-9044-80818889DC7D}" dt="2024-10-22T02:10:24.778" v="3111"/>
        <pc:sldMkLst>
          <pc:docMk/>
          <pc:sldMk cId="1505197190" sldId="2147469817"/>
        </pc:sldMkLst>
        <pc:spChg chg="mod">
          <ac:chgData name="Morita, Mana" userId="8616333d-6338-4cd9-8f44-ba9a62b21766" providerId="ADAL" clId="{62FE2961-7BB9-4910-9044-80818889DC7D}" dt="2024-10-22T02:10:15.117" v="3110" actId="20577"/>
          <ac:spMkLst>
            <pc:docMk/>
            <pc:sldMk cId="1505197190" sldId="2147469817"/>
            <ac:spMk id="3" creationId="{DC9DECF3-F4E6-7DA5-AC41-3085DACE20C5}"/>
          </ac:spMkLst>
        </pc:spChg>
        <pc:spChg chg="add del mod">
          <ac:chgData name="Morita, Mana" userId="8616333d-6338-4cd9-8f44-ba9a62b21766" providerId="ADAL" clId="{62FE2961-7BB9-4910-9044-80818889DC7D}" dt="2024-10-22T00:33:06.586" v="816"/>
          <ac:spMkLst>
            <pc:docMk/>
            <pc:sldMk cId="1505197190" sldId="2147469817"/>
            <ac:spMk id="4" creationId="{65DA553A-176B-8488-1245-AD9E094CB5EC}"/>
          </ac:spMkLst>
        </pc:spChg>
        <pc:spChg chg="add mod">
          <ac:chgData name="Morita, Mana" userId="8616333d-6338-4cd9-8f44-ba9a62b21766" providerId="ADAL" clId="{62FE2961-7BB9-4910-9044-80818889DC7D}" dt="2024-10-22T01:27:01.950" v="989" actId="164"/>
          <ac:spMkLst>
            <pc:docMk/>
            <pc:sldMk cId="1505197190" sldId="2147469817"/>
            <ac:spMk id="5" creationId="{F7753844-F1FB-9061-1B33-36F04749CBC8}"/>
          </ac:spMkLst>
        </pc:spChg>
        <pc:spChg chg="mod ord">
          <ac:chgData name="Morita, Mana" userId="8616333d-6338-4cd9-8f44-ba9a62b21766" providerId="ADAL" clId="{62FE2961-7BB9-4910-9044-80818889DC7D}" dt="2024-10-22T01:33:56.252" v="1595" actId="404"/>
          <ac:spMkLst>
            <pc:docMk/>
            <pc:sldMk cId="1505197190" sldId="2147469817"/>
            <ac:spMk id="6" creationId="{67FA9ADA-BDEB-2B4C-25FC-ED6550FDA941}"/>
          </ac:spMkLst>
        </pc:spChg>
        <pc:spChg chg="add mod">
          <ac:chgData name="Morita, Mana" userId="8616333d-6338-4cd9-8f44-ba9a62b21766" providerId="ADAL" clId="{62FE2961-7BB9-4910-9044-80818889DC7D}" dt="2024-10-22T01:27:01.950" v="989" actId="164"/>
          <ac:spMkLst>
            <pc:docMk/>
            <pc:sldMk cId="1505197190" sldId="2147469817"/>
            <ac:spMk id="7" creationId="{219A9320-4508-3CC7-1E28-6BF4AA56D266}"/>
          </ac:spMkLst>
        </pc:spChg>
        <pc:spChg chg="add mod">
          <ac:chgData name="Morita, Mana" userId="8616333d-6338-4cd9-8f44-ba9a62b21766" providerId="ADAL" clId="{62FE2961-7BB9-4910-9044-80818889DC7D}" dt="2024-10-22T01:27:01.950" v="989" actId="164"/>
          <ac:spMkLst>
            <pc:docMk/>
            <pc:sldMk cId="1505197190" sldId="2147469817"/>
            <ac:spMk id="8" creationId="{0A29D355-F094-07A3-6625-2F47B7D091DD}"/>
          </ac:spMkLst>
        </pc:spChg>
        <pc:spChg chg="add mod">
          <ac:chgData name="Morita, Mana" userId="8616333d-6338-4cd9-8f44-ba9a62b21766" providerId="ADAL" clId="{62FE2961-7BB9-4910-9044-80818889DC7D}" dt="2024-10-22T01:27:01.950" v="989" actId="164"/>
          <ac:spMkLst>
            <pc:docMk/>
            <pc:sldMk cId="1505197190" sldId="2147469817"/>
            <ac:spMk id="9" creationId="{19C34821-0540-CE00-A964-F89328421D0E}"/>
          </ac:spMkLst>
        </pc:spChg>
        <pc:spChg chg="add mod">
          <ac:chgData name="Morita, Mana" userId="8616333d-6338-4cd9-8f44-ba9a62b21766" providerId="ADAL" clId="{62FE2961-7BB9-4910-9044-80818889DC7D}" dt="2024-10-22T01:34:52.505" v="1599" actId="164"/>
          <ac:spMkLst>
            <pc:docMk/>
            <pc:sldMk cId="1505197190" sldId="2147469817"/>
            <ac:spMk id="14" creationId="{B02212A1-C8DA-5C75-A59D-31AC54E773E2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19" creationId="{B5659FEC-7E3D-7F80-4607-510F5FEFC780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0" creationId="{40EFDC13-E10F-1988-9218-0742C3D22265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1" creationId="{D46F4CAB-6E56-1517-C38E-865153E5EF17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2" creationId="{EF4B581E-3176-6478-5C2C-AD3513FA31C5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3" creationId="{55EE7E52-B500-25D2-03D9-9AC199ED3057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4" creationId="{B91F5377-8170-4E08-3F56-398DCECB7B4B}"/>
          </ac:spMkLst>
        </pc:spChg>
        <pc:spChg chg="add mod">
          <ac:chgData name="Morita, Mana" userId="8616333d-6338-4cd9-8f44-ba9a62b21766" providerId="ADAL" clId="{62FE2961-7BB9-4910-9044-80818889DC7D}" dt="2024-10-22T01:39:44.696" v="2112" actId="164"/>
          <ac:spMkLst>
            <pc:docMk/>
            <pc:sldMk cId="1505197190" sldId="2147469817"/>
            <ac:spMk id="25" creationId="{76D9B21B-75FD-7E6F-D457-1A3BDCDE0E0A}"/>
          </ac:spMkLst>
        </pc:spChg>
        <pc:spChg chg="add mod">
          <ac:chgData name="Morita, Mana" userId="8616333d-6338-4cd9-8f44-ba9a62b21766" providerId="ADAL" clId="{62FE2961-7BB9-4910-9044-80818889DC7D}" dt="2024-10-22T02:10:24.778" v="3111"/>
          <ac:spMkLst>
            <pc:docMk/>
            <pc:sldMk cId="1505197190" sldId="2147469817"/>
            <ac:spMk id="27" creationId="{C44598DF-B644-88E4-A275-C2F713C6F06D}"/>
          </ac:spMkLst>
        </pc:spChg>
        <pc:spChg chg="mod">
          <ac:chgData name="Morita, Mana" userId="8616333d-6338-4cd9-8f44-ba9a62b21766" providerId="ADAL" clId="{62FE2961-7BB9-4910-9044-80818889DC7D}" dt="2024-10-22T01:41:37.638" v="2114" actId="1076"/>
          <ac:spMkLst>
            <pc:docMk/>
            <pc:sldMk cId="1505197190" sldId="2147469817"/>
            <ac:spMk id="44" creationId="{1912797C-A4D7-D5F2-3CA8-858F84BA5DAD}"/>
          </ac:spMkLst>
        </pc:spChg>
        <pc:spChg chg="mod">
          <ac:chgData name="Morita, Mana" userId="8616333d-6338-4cd9-8f44-ba9a62b21766" providerId="ADAL" clId="{62FE2961-7BB9-4910-9044-80818889DC7D}" dt="2024-10-22T01:56:03.934" v="2618" actId="1035"/>
          <ac:spMkLst>
            <pc:docMk/>
            <pc:sldMk cId="1505197190" sldId="2147469817"/>
            <ac:spMk id="45" creationId="{02E4E6A7-DFE6-A48B-C5F7-B738C0ED4F5A}"/>
          </ac:spMkLst>
        </pc:spChg>
        <pc:spChg chg="mod">
          <ac:chgData name="Morita, Mana" userId="8616333d-6338-4cd9-8f44-ba9a62b21766" providerId="ADAL" clId="{62FE2961-7BB9-4910-9044-80818889DC7D}" dt="2024-10-22T01:38:31.371" v="2043"/>
          <ac:spMkLst>
            <pc:docMk/>
            <pc:sldMk cId="1505197190" sldId="2147469817"/>
            <ac:spMk id="46" creationId="{781570FB-0FB1-D6BD-9685-D31000E68EE7}"/>
          </ac:spMkLst>
        </pc:spChg>
        <pc:spChg chg="mod">
          <ac:chgData name="Morita, Mana" userId="8616333d-6338-4cd9-8f44-ba9a62b21766" providerId="ADAL" clId="{62FE2961-7BB9-4910-9044-80818889DC7D}" dt="2024-10-22T01:31:20.109" v="1419"/>
          <ac:spMkLst>
            <pc:docMk/>
            <pc:sldMk cId="1505197190" sldId="2147469817"/>
            <ac:spMk id="47" creationId="{73013874-514F-9452-A268-48D44482A817}"/>
          </ac:spMkLst>
        </pc:spChg>
        <pc:spChg chg="mod">
          <ac:chgData name="Morita, Mana" userId="8616333d-6338-4cd9-8f44-ba9a62b21766" providerId="ADAL" clId="{62FE2961-7BB9-4910-9044-80818889DC7D}" dt="2024-10-22T01:39:07.852" v="2109" actId="20577"/>
          <ac:spMkLst>
            <pc:docMk/>
            <pc:sldMk cId="1505197190" sldId="2147469817"/>
            <ac:spMk id="48" creationId="{C19C1708-5762-1238-599B-5CB966FC6A75}"/>
          </ac:spMkLst>
        </pc:spChg>
        <pc:grpChg chg="add del mod">
          <ac:chgData name="Morita, Mana" userId="8616333d-6338-4cd9-8f44-ba9a62b21766" providerId="ADAL" clId="{62FE2961-7BB9-4910-9044-80818889DC7D}" dt="2024-10-22T01:29:54.800" v="1311" actId="478"/>
          <ac:grpSpMkLst>
            <pc:docMk/>
            <pc:sldMk cId="1505197190" sldId="2147469817"/>
            <ac:grpSpMk id="10" creationId="{444BDC5E-1470-81F2-6EED-53DE1AD76FEA}"/>
          </ac:grpSpMkLst>
        </pc:grpChg>
        <pc:grpChg chg="add del mod">
          <ac:chgData name="Morita, Mana" userId="8616333d-6338-4cd9-8f44-ba9a62b21766" providerId="ADAL" clId="{62FE2961-7BB9-4910-9044-80818889DC7D}" dt="2024-10-22T01:39:14.523" v="2110" actId="478"/>
          <ac:grpSpMkLst>
            <pc:docMk/>
            <pc:sldMk cId="1505197190" sldId="2147469817"/>
            <ac:grpSpMk id="18" creationId="{89C6EDDC-4E7E-9779-1A8F-151786E3C747}"/>
          </ac:grpSpMkLst>
        </pc:grpChg>
        <pc:grpChg chg="add del mod">
          <ac:chgData name="Morita, Mana" userId="8616333d-6338-4cd9-8f44-ba9a62b21766" providerId="ADAL" clId="{62FE2961-7BB9-4910-9044-80818889DC7D}" dt="2024-10-22T01:55:53.725" v="2608" actId="478"/>
          <ac:grpSpMkLst>
            <pc:docMk/>
            <pc:sldMk cId="1505197190" sldId="2147469817"/>
            <ac:grpSpMk id="26" creationId="{23D9421A-A814-4D07-2297-880E9DCD63C2}"/>
          </ac:grpSpMkLst>
        </pc:grpChg>
        <pc:cxnChg chg="add del mod">
          <ac:chgData name="Morita, Mana" userId="8616333d-6338-4cd9-8f44-ba9a62b21766" providerId="ADAL" clId="{62FE2961-7BB9-4910-9044-80818889DC7D}" dt="2024-10-22T01:34:44.349" v="1597"/>
          <ac:cxnSpMkLst>
            <pc:docMk/>
            <pc:sldMk cId="1505197190" sldId="2147469817"/>
            <ac:cxnSpMk id="11" creationId="{BA4F85CC-1891-C93C-128A-70AC9D846A68}"/>
          </ac:cxnSpMkLst>
        </pc:cxnChg>
        <pc:cxnChg chg="add del mod">
          <ac:chgData name="Morita, Mana" userId="8616333d-6338-4cd9-8f44-ba9a62b21766" providerId="ADAL" clId="{62FE2961-7BB9-4910-9044-80818889DC7D}" dt="2024-10-22T01:34:44.349" v="1597"/>
          <ac:cxnSpMkLst>
            <pc:docMk/>
            <pc:sldMk cId="1505197190" sldId="2147469817"/>
            <ac:cxnSpMk id="12" creationId="{8F09D25A-ECC8-411A-CF1B-4E2DD310ED7F}"/>
          </ac:cxnSpMkLst>
        </pc:cxnChg>
        <pc:cxnChg chg="add del mod">
          <ac:chgData name="Morita, Mana" userId="8616333d-6338-4cd9-8f44-ba9a62b21766" providerId="ADAL" clId="{62FE2961-7BB9-4910-9044-80818889DC7D}" dt="2024-10-22T01:34:44.349" v="1597"/>
          <ac:cxnSpMkLst>
            <pc:docMk/>
            <pc:sldMk cId="1505197190" sldId="2147469817"/>
            <ac:cxnSpMk id="13" creationId="{FD18C959-E97E-254B-3EA1-409AB2914147}"/>
          </ac:cxnSpMkLst>
        </pc:cxnChg>
        <pc:cxnChg chg="add mod">
          <ac:chgData name="Morita, Mana" userId="8616333d-6338-4cd9-8f44-ba9a62b21766" providerId="ADAL" clId="{62FE2961-7BB9-4910-9044-80818889DC7D}" dt="2024-10-22T01:34:52.505" v="1599" actId="164"/>
          <ac:cxnSpMkLst>
            <pc:docMk/>
            <pc:sldMk cId="1505197190" sldId="2147469817"/>
            <ac:cxnSpMk id="15" creationId="{E56DBC19-F74C-8A7A-B14D-933AA297C3DF}"/>
          </ac:cxnSpMkLst>
        </pc:cxnChg>
        <pc:cxnChg chg="add mod">
          <ac:chgData name="Morita, Mana" userId="8616333d-6338-4cd9-8f44-ba9a62b21766" providerId="ADAL" clId="{62FE2961-7BB9-4910-9044-80818889DC7D}" dt="2024-10-22T01:34:52.505" v="1599" actId="164"/>
          <ac:cxnSpMkLst>
            <pc:docMk/>
            <pc:sldMk cId="1505197190" sldId="2147469817"/>
            <ac:cxnSpMk id="16" creationId="{095EFA9D-4F17-7DA8-6459-AE9E9752BA2C}"/>
          </ac:cxnSpMkLst>
        </pc:cxnChg>
        <pc:cxnChg chg="add mod">
          <ac:chgData name="Morita, Mana" userId="8616333d-6338-4cd9-8f44-ba9a62b21766" providerId="ADAL" clId="{62FE2961-7BB9-4910-9044-80818889DC7D}" dt="2024-10-22T01:34:52.505" v="1599" actId="164"/>
          <ac:cxnSpMkLst>
            <pc:docMk/>
            <pc:sldMk cId="1505197190" sldId="2147469817"/>
            <ac:cxnSpMk id="17" creationId="{E4D7E496-86F2-9595-41FD-E616DD75C53B}"/>
          </ac:cxnSpMkLst>
        </pc:cxnChg>
      </pc:sldChg>
      <pc:sldChg chg="addSp delSp modSp mod">
        <pc:chgData name="Morita, Mana" userId="8616333d-6338-4cd9-8f44-ba9a62b21766" providerId="ADAL" clId="{62FE2961-7BB9-4910-9044-80818889DC7D}" dt="2024-10-22T03:52:14.545" v="4202" actId="14100"/>
        <pc:sldMkLst>
          <pc:docMk/>
          <pc:sldMk cId="3881152382" sldId="2147469818"/>
        </pc:sldMkLst>
        <pc:spChg chg="add del mod">
          <ac:chgData name="Morita, Mana" userId="8616333d-6338-4cd9-8f44-ba9a62b21766" providerId="ADAL" clId="{62FE2961-7BB9-4910-9044-80818889DC7D}" dt="2024-10-22T02:28:05.847" v="3907" actId="478"/>
          <ac:spMkLst>
            <pc:docMk/>
            <pc:sldMk cId="3881152382" sldId="2147469818"/>
            <ac:spMk id="4" creationId="{E36CEB79-2253-64DA-47A1-D4E7C83A737F}"/>
          </ac:spMkLst>
        </pc:spChg>
        <pc:spChg chg="add del mod">
          <ac:chgData name="Morita, Mana" userId="8616333d-6338-4cd9-8f44-ba9a62b21766" providerId="ADAL" clId="{62FE2961-7BB9-4910-9044-80818889DC7D}" dt="2024-10-22T02:28:05.847" v="3907" actId="478"/>
          <ac:spMkLst>
            <pc:docMk/>
            <pc:sldMk cId="3881152382" sldId="2147469818"/>
            <ac:spMk id="5" creationId="{D81D66A9-3585-7384-50A8-AC2EB1FC57EA}"/>
          </ac:spMkLst>
        </pc:spChg>
        <pc:spChg chg="mod">
          <ac:chgData name="Morita, Mana" userId="8616333d-6338-4cd9-8f44-ba9a62b21766" providerId="ADAL" clId="{62FE2961-7BB9-4910-9044-80818889DC7D}" dt="2024-10-22T02:24:29.310" v="3707" actId="20577"/>
          <ac:spMkLst>
            <pc:docMk/>
            <pc:sldMk cId="3881152382" sldId="2147469818"/>
            <ac:spMk id="6" creationId="{67FA9ADA-BDEB-2B4C-25FC-ED6550FDA941}"/>
          </ac:spMkLst>
        </pc:spChg>
        <pc:spChg chg="add mod">
          <ac:chgData name="Morita, Mana" userId="8616333d-6338-4cd9-8f44-ba9a62b21766" providerId="ADAL" clId="{62FE2961-7BB9-4910-9044-80818889DC7D}" dt="2024-10-22T03:48:21.275" v="4101" actId="20577"/>
          <ac:spMkLst>
            <pc:docMk/>
            <pc:sldMk cId="3881152382" sldId="2147469818"/>
            <ac:spMk id="7" creationId="{2326E1D4-D209-713C-BBAA-ABC37104BF7C}"/>
          </ac:spMkLst>
        </pc:spChg>
        <pc:spChg chg="mod">
          <ac:chgData name="Morita, Mana" userId="8616333d-6338-4cd9-8f44-ba9a62b21766" providerId="ADAL" clId="{62FE2961-7BB9-4910-9044-80818889DC7D}" dt="2024-10-22T03:52:14.545" v="4202" actId="14100"/>
          <ac:spMkLst>
            <pc:docMk/>
            <pc:sldMk cId="3881152382" sldId="2147469818"/>
            <ac:spMk id="8" creationId="{C052A594-34F5-86DD-2A54-59FE8E8AA69B}"/>
          </ac:spMkLst>
        </pc:spChg>
        <pc:spChg chg="mod">
          <ac:chgData name="Morita, Mana" userId="8616333d-6338-4cd9-8f44-ba9a62b21766" providerId="ADAL" clId="{62FE2961-7BB9-4910-9044-80818889DC7D}" dt="2024-10-22T02:28:00.630" v="3906" actId="20577"/>
          <ac:spMkLst>
            <pc:docMk/>
            <pc:sldMk cId="3881152382" sldId="2147469818"/>
            <ac:spMk id="45" creationId="{02E4E6A7-DFE6-A48B-C5F7-B738C0ED4F5A}"/>
          </ac:spMkLst>
        </pc:spChg>
        <pc:spChg chg="mod">
          <ac:chgData name="Morita, Mana" userId="8616333d-6338-4cd9-8f44-ba9a62b21766" providerId="ADAL" clId="{62FE2961-7BB9-4910-9044-80818889DC7D}" dt="2024-10-22T02:22:18.565" v="3459" actId="207"/>
          <ac:spMkLst>
            <pc:docMk/>
            <pc:sldMk cId="3881152382" sldId="2147469818"/>
            <ac:spMk id="46" creationId="{781570FB-0FB1-D6BD-9685-D31000E68EE7}"/>
          </ac:spMkLst>
        </pc:spChg>
        <pc:spChg chg="mod">
          <ac:chgData name="Morita, Mana" userId="8616333d-6338-4cd9-8f44-ba9a62b21766" providerId="ADAL" clId="{62FE2961-7BB9-4910-9044-80818889DC7D}" dt="2024-10-22T02:25:10.779" v="3731" actId="20577"/>
          <ac:spMkLst>
            <pc:docMk/>
            <pc:sldMk cId="3881152382" sldId="2147469818"/>
            <ac:spMk id="47" creationId="{73013874-514F-9452-A268-48D44482A817}"/>
          </ac:spMkLst>
        </pc:spChg>
        <pc:spChg chg="mod">
          <ac:chgData name="Morita, Mana" userId="8616333d-6338-4cd9-8f44-ba9a62b21766" providerId="ADAL" clId="{62FE2961-7BB9-4910-9044-80818889DC7D}" dt="2024-10-22T02:27:07.719" v="3817" actId="20577"/>
          <ac:spMkLst>
            <pc:docMk/>
            <pc:sldMk cId="3881152382" sldId="2147469818"/>
            <ac:spMk id="48" creationId="{C19C1708-5762-1238-599B-5CB966FC6A75}"/>
          </ac:spMkLst>
        </pc:spChg>
      </pc:sldChg>
      <pc:sldChg chg="addSp delSp modSp">
        <pc:chgData name="Morita, Mana" userId="8616333d-6338-4cd9-8f44-ba9a62b21766" providerId="ADAL" clId="{62FE2961-7BB9-4910-9044-80818889DC7D}" dt="2024-10-22T00:24:45.855" v="318"/>
        <pc:sldMkLst>
          <pc:docMk/>
          <pc:sldMk cId="297388890" sldId="2147469840"/>
        </pc:sldMkLst>
        <pc:spChg chg="add del mod">
          <ac:chgData name="Morita, Mana" userId="8616333d-6338-4cd9-8f44-ba9a62b21766" providerId="ADAL" clId="{62FE2961-7BB9-4910-9044-80818889DC7D}" dt="2024-10-22T00:24:45.855" v="318"/>
          <ac:spMkLst>
            <pc:docMk/>
            <pc:sldMk cId="297388890" sldId="2147469840"/>
            <ac:spMk id="15" creationId="{1B699DAF-E444-141D-BFE4-5413AB0D8D98}"/>
          </ac:spMkLst>
        </pc:spChg>
      </pc:sldChg>
      <pc:sldChg chg="modSp del mod">
        <pc:chgData name="Morita, Mana" userId="8616333d-6338-4cd9-8f44-ba9a62b21766" providerId="ADAL" clId="{62FE2961-7BB9-4910-9044-80818889DC7D}" dt="2024-10-22T01:31:01.257" v="1402" actId="2696"/>
        <pc:sldMkLst>
          <pc:docMk/>
          <pc:sldMk cId="741415142" sldId="2147469842"/>
        </pc:sldMkLst>
        <pc:spChg chg="mod">
          <ac:chgData name="Morita, Mana" userId="8616333d-6338-4cd9-8f44-ba9a62b21766" providerId="ADAL" clId="{62FE2961-7BB9-4910-9044-80818889DC7D}" dt="2024-10-22T01:30:58.986" v="1401" actId="6549"/>
          <ac:spMkLst>
            <pc:docMk/>
            <pc:sldMk cId="741415142" sldId="2147469842"/>
            <ac:spMk id="4" creationId="{31E5F366-1872-B70F-7B59-60FDFAB8B6BA}"/>
          </ac:spMkLst>
        </pc:spChg>
      </pc:sldChg>
      <pc:sldChg chg="modSp add mod">
        <pc:chgData name="Morita, Mana" userId="8616333d-6338-4cd9-8f44-ba9a62b21766" providerId="ADAL" clId="{62FE2961-7BB9-4910-9044-80818889DC7D}" dt="2024-10-22T01:31:15.089" v="1418" actId="1076"/>
        <pc:sldMkLst>
          <pc:docMk/>
          <pc:sldMk cId="4057063655" sldId="2147469842"/>
        </pc:sldMkLst>
        <pc:spChg chg="mod">
          <ac:chgData name="Morita, Mana" userId="8616333d-6338-4cd9-8f44-ba9a62b21766" providerId="ADAL" clId="{62FE2961-7BB9-4910-9044-80818889DC7D}" dt="2024-10-22T01:31:15.089" v="1418" actId="1076"/>
          <ac:spMkLst>
            <pc:docMk/>
            <pc:sldMk cId="4057063655" sldId="2147469842"/>
            <ac:spMk id="36" creationId="{10EA7F8A-A7C2-E879-2C37-E95E27097F60}"/>
          </ac:spMkLst>
        </pc:spChg>
        <pc:cxnChg chg="mod">
          <ac:chgData name="Morita, Mana" userId="8616333d-6338-4cd9-8f44-ba9a62b21766" providerId="ADAL" clId="{62FE2961-7BB9-4910-9044-80818889DC7D}" dt="2024-10-22T01:31:15.089" v="1418" actId="1076"/>
          <ac:cxnSpMkLst>
            <pc:docMk/>
            <pc:sldMk cId="4057063655" sldId="2147469842"/>
            <ac:cxnSpMk id="40" creationId="{203032F8-62B0-C891-984A-E63F75139708}"/>
          </ac:cxnSpMkLst>
        </pc:cxnChg>
        <pc:cxnChg chg="mod">
          <ac:chgData name="Morita, Mana" userId="8616333d-6338-4cd9-8f44-ba9a62b21766" providerId="ADAL" clId="{62FE2961-7BB9-4910-9044-80818889DC7D}" dt="2024-10-22T01:31:15.089" v="1418" actId="1076"/>
          <ac:cxnSpMkLst>
            <pc:docMk/>
            <pc:sldMk cId="4057063655" sldId="2147469842"/>
            <ac:cxnSpMk id="41" creationId="{8DAC002B-3346-D4CE-5A8E-86A82C8DB746}"/>
          </ac:cxnSpMkLst>
        </pc:cxnChg>
        <pc:cxnChg chg="mod">
          <ac:chgData name="Morita, Mana" userId="8616333d-6338-4cd9-8f44-ba9a62b21766" providerId="ADAL" clId="{62FE2961-7BB9-4910-9044-80818889DC7D}" dt="2024-10-22T01:31:15.089" v="1418" actId="1076"/>
          <ac:cxnSpMkLst>
            <pc:docMk/>
            <pc:sldMk cId="4057063655" sldId="2147469842"/>
            <ac:cxnSpMk id="50" creationId="{1BEF145A-5009-2FF5-E5A9-51F4A0DA8E66}"/>
          </ac:cxnSpMkLst>
        </pc:cxnChg>
      </pc:sldChg>
      <pc:sldChg chg="del">
        <pc:chgData name="Morita, Mana" userId="8616333d-6338-4cd9-8f44-ba9a62b21766" providerId="ADAL" clId="{62FE2961-7BB9-4910-9044-80818889DC7D}" dt="2024-10-22T01:31:05.839" v="1404" actId="2696"/>
        <pc:sldMkLst>
          <pc:docMk/>
          <pc:sldMk cId="662788441" sldId="2147469844"/>
        </pc:sldMkLst>
      </pc:sldChg>
      <pc:sldChg chg="modSp add mod">
        <pc:chgData name="Morita, Mana" userId="8616333d-6338-4cd9-8f44-ba9a62b21766" providerId="ADAL" clId="{62FE2961-7BB9-4910-9044-80818889DC7D}" dt="2024-10-22T01:31:11.681" v="1416" actId="20577"/>
        <pc:sldMkLst>
          <pc:docMk/>
          <pc:sldMk cId="1571733444" sldId="2147469844"/>
        </pc:sldMkLst>
        <pc:spChg chg="mod">
          <ac:chgData name="Morita, Mana" userId="8616333d-6338-4cd9-8f44-ba9a62b21766" providerId="ADAL" clId="{62FE2961-7BB9-4910-9044-80818889DC7D}" dt="2024-10-22T01:31:11.681" v="1416" actId="20577"/>
          <ac:spMkLst>
            <pc:docMk/>
            <pc:sldMk cId="1571733444" sldId="2147469844"/>
            <ac:spMk id="4" creationId="{68EF3CED-25D8-085F-4058-6DB61AA0E9F4}"/>
          </ac:spMkLst>
        </pc:spChg>
      </pc:sldChg>
    </pc:docChg>
  </pc:docChgLst>
  <pc:docChgLst>
    <pc:chgData name="Toriyama, Haruyuki" userId="9e31f75d-8e38-4175-8aeb-61edf46a2832" providerId="ADAL" clId="{0086E374-8392-411B-85A5-459D9B273184}"/>
    <pc:docChg chg="undo custSel modSld">
      <pc:chgData name="Toriyama, Haruyuki" userId="9e31f75d-8e38-4175-8aeb-61edf46a2832" providerId="ADAL" clId="{0086E374-8392-411B-85A5-459D9B273184}" dt="2024-10-28T11:18:12.605" v="3465"/>
      <pc:docMkLst>
        <pc:docMk/>
      </pc:docMkLst>
      <pc:sldChg chg="modSp mod">
        <pc:chgData name="Toriyama, Haruyuki" userId="9e31f75d-8e38-4175-8aeb-61edf46a2832" providerId="ADAL" clId="{0086E374-8392-411B-85A5-459D9B273184}" dt="2024-10-28T04:54:13.995" v="366" actId="20577"/>
        <pc:sldMkLst>
          <pc:docMk/>
          <pc:sldMk cId="1551706804" sldId="2147469780"/>
        </pc:sldMkLst>
        <pc:spChg chg="mod">
          <ac:chgData name="Toriyama, Haruyuki" userId="9e31f75d-8e38-4175-8aeb-61edf46a2832" providerId="ADAL" clId="{0086E374-8392-411B-85A5-459D9B273184}" dt="2024-10-28T04:50:29.540" v="339" actId="20577"/>
          <ac:spMkLst>
            <pc:docMk/>
            <pc:sldMk cId="1551706804" sldId="2147469780"/>
            <ac:spMk id="4" creationId="{2EA7B675-4EF3-F78C-D520-5B7849CE4D3D}"/>
          </ac:spMkLst>
        </pc:spChg>
        <pc:spChg chg="mod">
          <ac:chgData name="Toriyama, Haruyuki" userId="9e31f75d-8e38-4175-8aeb-61edf46a2832" providerId="ADAL" clId="{0086E374-8392-411B-85A5-459D9B273184}" dt="2024-10-28T04:54:13.995" v="366" actId="20577"/>
          <ac:spMkLst>
            <pc:docMk/>
            <pc:sldMk cId="1551706804" sldId="2147469780"/>
            <ac:spMk id="10" creationId="{B2AAE80D-A00C-92F6-9B25-B04E6E912B54}"/>
          </ac:spMkLst>
        </pc:spChg>
        <pc:spChg chg="mod">
          <ac:chgData name="Toriyama, Haruyuki" userId="9e31f75d-8e38-4175-8aeb-61edf46a2832" providerId="ADAL" clId="{0086E374-8392-411B-85A5-459D9B273184}" dt="2024-10-28T04:30:55.004" v="327" actId="20577"/>
          <ac:spMkLst>
            <pc:docMk/>
            <pc:sldMk cId="1551706804" sldId="2147469780"/>
            <ac:spMk id="20" creationId="{A90EFB4B-E305-E25E-7480-CE8440A155EB}"/>
          </ac:spMkLst>
        </pc:spChg>
      </pc:sldChg>
      <pc:sldChg chg="modSp">
        <pc:chgData name="Toriyama, Haruyuki" userId="9e31f75d-8e38-4175-8aeb-61edf46a2832" providerId="ADAL" clId="{0086E374-8392-411B-85A5-459D9B273184}" dt="2024-10-28T04:29:12.638" v="296"/>
        <pc:sldMkLst>
          <pc:docMk/>
          <pc:sldMk cId="1776084472" sldId="2147469811"/>
        </pc:sldMkLst>
        <pc:graphicFrameChg chg="mod">
          <ac:chgData name="Toriyama, Haruyuki" userId="9e31f75d-8e38-4175-8aeb-61edf46a2832" providerId="ADAL" clId="{0086E374-8392-411B-85A5-459D9B273184}" dt="2024-10-28T04:29:12.638" v="296"/>
          <ac:graphicFrameMkLst>
            <pc:docMk/>
            <pc:sldMk cId="1776084472" sldId="2147469811"/>
            <ac:graphicFrameMk id="10" creationId="{853EDBCE-5A32-F68F-7E56-54D3879F4FDC}"/>
          </ac:graphicFrameMkLst>
        </pc:graphicFrameChg>
      </pc:sldChg>
      <pc:sldChg chg="modSp mod">
        <pc:chgData name="Toriyama, Haruyuki" userId="9e31f75d-8e38-4175-8aeb-61edf46a2832" providerId="ADAL" clId="{0086E374-8392-411B-85A5-459D9B273184}" dt="2024-10-28T04:29:02.608" v="295" actId="20577"/>
        <pc:sldMkLst>
          <pc:docMk/>
          <pc:sldMk cId="3995100291" sldId="2147469812"/>
        </pc:sldMkLst>
        <pc:spChg chg="mod">
          <ac:chgData name="Toriyama, Haruyuki" userId="9e31f75d-8e38-4175-8aeb-61edf46a2832" providerId="ADAL" clId="{0086E374-8392-411B-85A5-459D9B273184}" dt="2024-10-28T04:29:02.608" v="295" actId="20577"/>
          <ac:spMkLst>
            <pc:docMk/>
            <pc:sldMk cId="3995100291" sldId="2147469812"/>
            <ac:spMk id="4" creationId="{2EA7B675-4EF3-F78C-D520-5B7849CE4D3D}"/>
          </ac:spMkLst>
        </pc:spChg>
      </pc:sldChg>
      <pc:sldChg chg="modSp mod">
        <pc:chgData name="Toriyama, Haruyuki" userId="9e31f75d-8e38-4175-8aeb-61edf46a2832" providerId="ADAL" clId="{0086E374-8392-411B-85A5-459D9B273184}" dt="2024-10-28T04:29:49.927" v="301" actId="20577"/>
        <pc:sldMkLst>
          <pc:docMk/>
          <pc:sldMk cId="3379212925" sldId="2147469813"/>
        </pc:sldMkLst>
        <pc:spChg chg="mod">
          <ac:chgData name="Toriyama, Haruyuki" userId="9e31f75d-8e38-4175-8aeb-61edf46a2832" providerId="ADAL" clId="{0086E374-8392-411B-85A5-459D9B273184}" dt="2024-10-28T04:29:49.927" v="301" actId="20577"/>
          <ac:spMkLst>
            <pc:docMk/>
            <pc:sldMk cId="3379212925" sldId="2147469813"/>
            <ac:spMk id="4" creationId="{2EA7B675-4EF3-F78C-D520-5B7849CE4D3D}"/>
          </ac:spMkLst>
        </pc:spChg>
      </pc:sldChg>
      <pc:sldChg chg="modSp mod">
        <pc:chgData name="Toriyama, Haruyuki" userId="9e31f75d-8e38-4175-8aeb-61edf46a2832" providerId="ADAL" clId="{0086E374-8392-411B-85A5-459D9B273184}" dt="2024-10-28T04:29:57.057" v="302"/>
        <pc:sldMkLst>
          <pc:docMk/>
          <pc:sldMk cId="3610213578" sldId="2147469814"/>
        </pc:sldMkLst>
        <pc:spChg chg="mod">
          <ac:chgData name="Toriyama, Haruyuki" userId="9e31f75d-8e38-4175-8aeb-61edf46a2832" providerId="ADAL" clId="{0086E374-8392-411B-85A5-459D9B273184}" dt="2024-10-28T04:29:57.057" v="302"/>
          <ac:spMkLst>
            <pc:docMk/>
            <pc:sldMk cId="3610213578" sldId="2147469814"/>
            <ac:spMk id="4" creationId="{2EA7B675-4EF3-F78C-D520-5B7849CE4D3D}"/>
          </ac:spMkLst>
        </pc:spChg>
      </pc:sldChg>
      <pc:sldChg chg="modSp mod">
        <pc:chgData name="Toriyama, Haruyuki" userId="9e31f75d-8e38-4175-8aeb-61edf46a2832" providerId="ADAL" clId="{0086E374-8392-411B-85A5-459D9B273184}" dt="2024-10-28T04:30:00.242" v="303"/>
        <pc:sldMkLst>
          <pc:docMk/>
          <pc:sldMk cId="1048099975" sldId="2147469815"/>
        </pc:sldMkLst>
        <pc:spChg chg="mod">
          <ac:chgData name="Toriyama, Haruyuki" userId="9e31f75d-8e38-4175-8aeb-61edf46a2832" providerId="ADAL" clId="{0086E374-8392-411B-85A5-459D9B273184}" dt="2024-10-28T04:30:00.242" v="303"/>
          <ac:spMkLst>
            <pc:docMk/>
            <pc:sldMk cId="1048099975" sldId="2147469815"/>
            <ac:spMk id="4" creationId="{2EA7B675-4EF3-F78C-D520-5B7849CE4D3D}"/>
          </ac:spMkLst>
        </pc:spChg>
      </pc:sldChg>
      <pc:sldChg chg="delSp modSp mod">
        <pc:chgData name="Toriyama, Haruyuki" userId="9e31f75d-8e38-4175-8aeb-61edf46a2832" providerId="ADAL" clId="{0086E374-8392-411B-85A5-459D9B273184}" dt="2024-10-28T07:00:58.819" v="390" actId="20577"/>
        <pc:sldMkLst>
          <pc:docMk/>
          <pc:sldMk cId="632330403" sldId="2147469816"/>
        </pc:sldMkLst>
        <pc:spChg chg="mod">
          <ac:chgData name="Toriyama, Haruyuki" userId="9e31f75d-8e38-4175-8aeb-61edf46a2832" providerId="ADAL" clId="{0086E374-8392-411B-85A5-459D9B273184}" dt="2024-10-28T02:34:14.777" v="2" actId="207"/>
          <ac:spMkLst>
            <pc:docMk/>
            <pc:sldMk cId="632330403" sldId="2147469816"/>
            <ac:spMk id="3" creationId="{DC9DECF3-F4E6-7DA5-AC41-3085DACE20C5}"/>
          </ac:spMkLst>
        </pc:spChg>
        <pc:spChg chg="del">
          <ac:chgData name="Toriyama, Haruyuki" userId="9e31f75d-8e38-4175-8aeb-61edf46a2832" providerId="ADAL" clId="{0086E374-8392-411B-85A5-459D9B273184}" dt="2024-10-28T03:39:39.132" v="66" actId="478"/>
          <ac:spMkLst>
            <pc:docMk/>
            <pc:sldMk cId="632330403" sldId="2147469816"/>
            <ac:spMk id="4" creationId="{6446515A-1DBD-FA11-005B-5FB79A85CFC7}"/>
          </ac:spMkLst>
        </pc:spChg>
        <pc:spChg chg="mod">
          <ac:chgData name="Toriyama, Haruyuki" userId="9e31f75d-8e38-4175-8aeb-61edf46a2832" providerId="ADAL" clId="{0086E374-8392-411B-85A5-459D9B273184}" dt="2024-10-28T07:00:58.819" v="390" actId="20577"/>
          <ac:spMkLst>
            <pc:docMk/>
            <pc:sldMk cId="632330403" sldId="2147469816"/>
            <ac:spMk id="46" creationId="{781570FB-0FB1-D6BD-9685-D31000E68EE7}"/>
          </ac:spMkLst>
        </pc:spChg>
        <pc:spChg chg="mod">
          <ac:chgData name="Toriyama, Haruyuki" userId="9e31f75d-8e38-4175-8aeb-61edf46a2832" providerId="ADAL" clId="{0086E374-8392-411B-85A5-459D9B273184}" dt="2024-10-28T02:34:05.840" v="0" actId="207"/>
          <ac:spMkLst>
            <pc:docMk/>
            <pc:sldMk cId="632330403" sldId="2147469816"/>
            <ac:spMk id="48" creationId="{C19C1708-5762-1238-599B-5CB966FC6A75}"/>
          </ac:spMkLst>
        </pc:spChg>
      </pc:sldChg>
      <pc:sldChg chg="delSp modSp mod">
        <pc:chgData name="Toriyama, Haruyuki" userId="9e31f75d-8e38-4175-8aeb-61edf46a2832" providerId="ADAL" clId="{0086E374-8392-411B-85A5-459D9B273184}" dt="2024-10-28T03:51:39.095" v="133" actId="207"/>
        <pc:sldMkLst>
          <pc:docMk/>
          <pc:sldMk cId="1505197190" sldId="2147469817"/>
        </pc:sldMkLst>
        <pc:spChg chg="del">
          <ac:chgData name="Toriyama, Haruyuki" userId="9e31f75d-8e38-4175-8aeb-61edf46a2832" providerId="ADAL" clId="{0086E374-8392-411B-85A5-459D9B273184}" dt="2024-10-28T03:41:41.717" v="67" actId="478"/>
          <ac:spMkLst>
            <pc:docMk/>
            <pc:sldMk cId="1505197190" sldId="2147469817"/>
            <ac:spMk id="4" creationId="{0A071CE7-E438-D2CD-C371-1D4F98AFBC96}"/>
          </ac:spMkLst>
        </pc:spChg>
        <pc:spChg chg="mod">
          <ac:chgData name="Toriyama, Haruyuki" userId="9e31f75d-8e38-4175-8aeb-61edf46a2832" providerId="ADAL" clId="{0086E374-8392-411B-85A5-459D9B273184}" dt="2024-10-28T03:51:39.095" v="133" actId="207"/>
          <ac:spMkLst>
            <pc:docMk/>
            <pc:sldMk cId="1505197190" sldId="2147469817"/>
            <ac:spMk id="45" creationId="{02E4E6A7-DFE6-A48B-C5F7-B738C0ED4F5A}"/>
          </ac:spMkLst>
        </pc:spChg>
        <pc:spChg chg="mod">
          <ac:chgData name="Toriyama, Haruyuki" userId="9e31f75d-8e38-4175-8aeb-61edf46a2832" providerId="ADAL" clId="{0086E374-8392-411B-85A5-459D9B273184}" dt="2024-10-28T03:49:12.407" v="131" actId="20577"/>
          <ac:spMkLst>
            <pc:docMk/>
            <pc:sldMk cId="1505197190" sldId="2147469817"/>
            <ac:spMk id="46" creationId="{781570FB-0FB1-D6BD-9685-D31000E68EE7}"/>
          </ac:spMkLst>
        </pc:spChg>
        <pc:spChg chg="mod">
          <ac:chgData name="Toriyama, Haruyuki" userId="9e31f75d-8e38-4175-8aeb-61edf46a2832" providerId="ADAL" clId="{0086E374-8392-411B-85A5-459D9B273184}" dt="2024-10-28T03:51:33.415" v="132" actId="207"/>
          <ac:spMkLst>
            <pc:docMk/>
            <pc:sldMk cId="1505197190" sldId="2147469817"/>
            <ac:spMk id="48" creationId="{C19C1708-5762-1238-599B-5CB966FC6A75}"/>
          </ac:spMkLst>
        </pc:spChg>
      </pc:sldChg>
      <pc:sldChg chg="modSp mod">
        <pc:chgData name="Toriyama, Haruyuki" userId="9e31f75d-8e38-4175-8aeb-61edf46a2832" providerId="ADAL" clId="{0086E374-8392-411B-85A5-459D9B273184}" dt="2024-10-28T04:21:27.733" v="289" actId="1076"/>
        <pc:sldMkLst>
          <pc:docMk/>
          <pc:sldMk cId="3881152382" sldId="2147469818"/>
        </pc:sldMkLst>
        <pc:spChg chg="mod">
          <ac:chgData name="Toriyama, Haruyuki" userId="9e31f75d-8e38-4175-8aeb-61edf46a2832" providerId="ADAL" clId="{0086E374-8392-411B-85A5-459D9B273184}" dt="2024-10-28T04:14:01.744" v="243" actId="20577"/>
          <ac:spMkLst>
            <pc:docMk/>
            <pc:sldMk cId="3881152382" sldId="2147469818"/>
            <ac:spMk id="3" creationId="{DC9DECF3-F4E6-7DA5-AC41-3085DACE20C5}"/>
          </ac:spMkLst>
        </pc:spChg>
        <pc:spChg chg="mod">
          <ac:chgData name="Toriyama, Haruyuki" userId="9e31f75d-8e38-4175-8aeb-61edf46a2832" providerId="ADAL" clId="{0086E374-8392-411B-85A5-459D9B273184}" dt="2024-10-28T04:21:27.733" v="289" actId="1076"/>
          <ac:spMkLst>
            <pc:docMk/>
            <pc:sldMk cId="3881152382" sldId="2147469818"/>
            <ac:spMk id="48" creationId="{C19C1708-5762-1238-599B-5CB966FC6A75}"/>
          </ac:spMkLst>
        </pc:spChg>
      </pc:sldChg>
      <pc:sldChg chg="delSp modSp mod">
        <pc:chgData name="Toriyama, Haruyuki" userId="9e31f75d-8e38-4175-8aeb-61edf46a2832" providerId="ADAL" clId="{0086E374-8392-411B-85A5-459D9B273184}" dt="2024-10-28T04:22:03.728" v="290" actId="207"/>
        <pc:sldMkLst>
          <pc:docMk/>
          <pc:sldMk cId="1085229333" sldId="2147469845"/>
        </pc:sldMkLst>
        <pc:spChg chg="mod">
          <ac:chgData name="Toriyama, Haruyuki" userId="9e31f75d-8e38-4175-8aeb-61edf46a2832" providerId="ADAL" clId="{0086E374-8392-411B-85A5-459D9B273184}" dt="2024-10-28T04:22:03.728" v="290" actId="207"/>
          <ac:spMkLst>
            <pc:docMk/>
            <pc:sldMk cId="1085229333" sldId="2147469845"/>
            <ac:spMk id="3" creationId="{DC9DECF3-F4E6-7DA5-AC41-3085DACE20C5}"/>
          </ac:spMkLst>
        </pc:spChg>
        <pc:spChg chg="del">
          <ac:chgData name="Toriyama, Haruyuki" userId="9e31f75d-8e38-4175-8aeb-61edf46a2832" providerId="ADAL" clId="{0086E374-8392-411B-85A5-459D9B273184}" dt="2024-10-28T02:34:22.529" v="3" actId="478"/>
          <ac:spMkLst>
            <pc:docMk/>
            <pc:sldMk cId="1085229333" sldId="2147469845"/>
            <ac:spMk id="4" creationId="{1DA7CEE3-7636-C8C8-7948-8957BF6EF367}"/>
          </ac:spMkLst>
        </pc:spChg>
        <pc:spChg chg="mod">
          <ac:chgData name="Toriyama, Haruyuki" userId="9e31f75d-8e38-4175-8aeb-61edf46a2832" providerId="ADAL" clId="{0086E374-8392-411B-85A5-459D9B273184}" dt="2024-10-28T02:48:59.255" v="65" actId="1036"/>
          <ac:spMkLst>
            <pc:docMk/>
            <pc:sldMk cId="1085229333" sldId="2147469845"/>
            <ac:spMk id="47" creationId="{73013874-514F-9452-A268-48D44482A817}"/>
          </ac:spMkLst>
        </pc:spChg>
        <pc:spChg chg="mod">
          <ac:chgData name="Toriyama, Haruyuki" userId="9e31f75d-8e38-4175-8aeb-61edf46a2832" providerId="ADAL" clId="{0086E374-8392-411B-85A5-459D9B273184}" dt="2024-10-28T02:48:51.087" v="64" actId="948"/>
          <ac:spMkLst>
            <pc:docMk/>
            <pc:sldMk cId="1085229333" sldId="2147469845"/>
            <ac:spMk id="48" creationId="{C19C1708-5762-1238-599B-5CB966FC6A75}"/>
          </ac:spMkLst>
        </pc:spChg>
      </pc:sldChg>
      <pc:sldChg chg="addSp modSp mod">
        <pc:chgData name="Toriyama, Haruyuki" userId="9e31f75d-8e38-4175-8aeb-61edf46a2832" providerId="ADAL" clId="{0086E374-8392-411B-85A5-459D9B273184}" dt="2024-10-28T11:18:12.605" v="3465"/>
        <pc:sldMkLst>
          <pc:docMk/>
          <pc:sldMk cId="364208" sldId="2147469849"/>
        </pc:sldMkLst>
        <pc:spChg chg="add mod">
          <ac:chgData name="Toriyama, Haruyuki" userId="9e31f75d-8e38-4175-8aeb-61edf46a2832" providerId="ADAL" clId="{0086E374-8392-411B-85A5-459D9B273184}" dt="2024-10-28T11:18:12.605" v="3465"/>
          <ac:spMkLst>
            <pc:docMk/>
            <pc:sldMk cId="364208" sldId="2147469849"/>
            <ac:spMk id="6" creationId="{02F765F9-4759-C3DC-3290-53308CC9857A}"/>
          </ac:spMkLst>
        </pc:spChg>
        <pc:spChg chg="add mod">
          <ac:chgData name="Toriyama, Haruyuki" userId="9e31f75d-8e38-4175-8aeb-61edf46a2832" providerId="ADAL" clId="{0086E374-8392-411B-85A5-459D9B273184}" dt="2024-10-28T07:38:10.923" v="1030" actId="1036"/>
          <ac:spMkLst>
            <pc:docMk/>
            <pc:sldMk cId="364208" sldId="2147469849"/>
            <ac:spMk id="11" creationId="{118A7A95-7B7D-816F-54E1-92FD9E251C8C}"/>
          </ac:spMkLst>
        </pc:spChg>
      </pc:sldChg>
      <pc:sldChg chg="addSp modSp mod">
        <pc:chgData name="Toriyama, Haruyuki" userId="9e31f75d-8e38-4175-8aeb-61edf46a2832" providerId="ADAL" clId="{0086E374-8392-411B-85A5-459D9B273184}" dt="2024-10-28T08:01:22.049" v="2971" actId="20577"/>
        <pc:sldMkLst>
          <pc:docMk/>
          <pc:sldMk cId="514805073" sldId="2147469850"/>
        </pc:sldMkLst>
        <pc:spChg chg="add mod">
          <ac:chgData name="Toriyama, Haruyuki" userId="9e31f75d-8e38-4175-8aeb-61edf46a2832" providerId="ADAL" clId="{0086E374-8392-411B-85A5-459D9B273184}" dt="2024-10-28T07:45:46.812" v="1729" actId="20577"/>
          <ac:spMkLst>
            <pc:docMk/>
            <pc:sldMk cId="514805073" sldId="2147469850"/>
            <ac:spMk id="3" creationId="{E5B296A4-EDE3-1095-0962-2965DB79D23F}"/>
          </ac:spMkLst>
        </pc:spChg>
        <pc:spChg chg="add mod">
          <ac:chgData name="Toriyama, Haruyuki" userId="9e31f75d-8e38-4175-8aeb-61edf46a2832" providerId="ADAL" clId="{0086E374-8392-411B-85A5-459D9B273184}" dt="2024-10-28T08:01:22.049" v="2971" actId="20577"/>
          <ac:spMkLst>
            <pc:docMk/>
            <pc:sldMk cId="514805073" sldId="2147469850"/>
            <ac:spMk id="5" creationId="{1A621E21-D600-7E6D-2D37-EB9D164C2186}"/>
          </ac:spMkLst>
        </pc:spChg>
      </pc:sldChg>
      <pc:sldChg chg="addSp modSp mod">
        <pc:chgData name="Toriyama, Haruyuki" userId="9e31f75d-8e38-4175-8aeb-61edf46a2832" providerId="ADAL" clId="{0086E374-8392-411B-85A5-459D9B273184}" dt="2024-10-28T08:21:34.979" v="3464" actId="20577"/>
        <pc:sldMkLst>
          <pc:docMk/>
          <pc:sldMk cId="1731173790" sldId="2147469851"/>
        </pc:sldMkLst>
        <pc:spChg chg="mod">
          <ac:chgData name="Toriyama, Haruyuki" userId="9e31f75d-8e38-4175-8aeb-61edf46a2832" providerId="ADAL" clId="{0086E374-8392-411B-85A5-459D9B273184}" dt="2024-10-28T07:58:07.625" v="2714" actId="1076"/>
          <ac:spMkLst>
            <pc:docMk/>
            <pc:sldMk cId="1731173790" sldId="2147469851"/>
            <ac:spMk id="3" creationId="{2BECEA13-F429-A3FE-5DAC-75398F496A04}"/>
          </ac:spMkLst>
        </pc:spChg>
        <pc:spChg chg="add mod">
          <ac:chgData name="Toriyama, Haruyuki" userId="9e31f75d-8e38-4175-8aeb-61edf46a2832" providerId="ADAL" clId="{0086E374-8392-411B-85A5-459D9B273184}" dt="2024-10-28T08:19:25.594" v="3273" actId="20577"/>
          <ac:spMkLst>
            <pc:docMk/>
            <pc:sldMk cId="1731173790" sldId="2147469851"/>
            <ac:spMk id="6" creationId="{2F031F4C-B1A3-99FC-C6F6-E45B06598E9D}"/>
          </ac:spMkLst>
        </pc:spChg>
        <pc:spChg chg="add mod">
          <ac:chgData name="Toriyama, Haruyuki" userId="9e31f75d-8e38-4175-8aeb-61edf46a2832" providerId="ADAL" clId="{0086E374-8392-411B-85A5-459D9B273184}" dt="2024-10-28T08:19:44.737" v="3284" actId="20577"/>
          <ac:spMkLst>
            <pc:docMk/>
            <pc:sldMk cId="1731173790" sldId="2147469851"/>
            <ac:spMk id="8" creationId="{BFFCCB80-0189-E1F4-0D4F-4454783C3F49}"/>
          </ac:spMkLst>
        </pc:spChg>
        <pc:spChg chg="add mod">
          <ac:chgData name="Toriyama, Haruyuki" userId="9e31f75d-8e38-4175-8aeb-61edf46a2832" providerId="ADAL" clId="{0086E374-8392-411B-85A5-459D9B273184}" dt="2024-10-28T08:20:49.164" v="3396" actId="20577"/>
          <ac:spMkLst>
            <pc:docMk/>
            <pc:sldMk cId="1731173790" sldId="2147469851"/>
            <ac:spMk id="9" creationId="{1300AF2C-EEEC-BDBD-023D-088F3888802F}"/>
          </ac:spMkLst>
        </pc:spChg>
        <pc:spChg chg="add mod">
          <ac:chgData name="Toriyama, Haruyuki" userId="9e31f75d-8e38-4175-8aeb-61edf46a2832" providerId="ADAL" clId="{0086E374-8392-411B-85A5-459D9B273184}" dt="2024-10-28T07:55:38.763" v="2528" actId="20577"/>
          <ac:spMkLst>
            <pc:docMk/>
            <pc:sldMk cId="1731173790" sldId="2147469851"/>
            <ac:spMk id="10" creationId="{CBE4B1BA-2396-2CA3-1954-D39918F44518}"/>
          </ac:spMkLst>
        </pc:spChg>
        <pc:spChg chg="add mod">
          <ac:chgData name="Toriyama, Haruyuki" userId="9e31f75d-8e38-4175-8aeb-61edf46a2832" providerId="ADAL" clId="{0086E374-8392-411B-85A5-459D9B273184}" dt="2024-10-28T07:57:12.962" v="2709" actId="20577"/>
          <ac:spMkLst>
            <pc:docMk/>
            <pc:sldMk cId="1731173790" sldId="2147469851"/>
            <ac:spMk id="11" creationId="{2003E795-E0BF-8CF0-BE84-27BC4FB964BD}"/>
          </ac:spMkLst>
        </pc:spChg>
        <pc:spChg chg="add mod">
          <ac:chgData name="Toriyama, Haruyuki" userId="9e31f75d-8e38-4175-8aeb-61edf46a2832" providerId="ADAL" clId="{0086E374-8392-411B-85A5-459D9B273184}" dt="2024-10-28T08:21:34.979" v="3464" actId="20577"/>
          <ac:spMkLst>
            <pc:docMk/>
            <pc:sldMk cId="1731173790" sldId="2147469851"/>
            <ac:spMk id="12" creationId="{7EF3428B-123E-BF4A-2579-54822228D0E8}"/>
          </ac:spMkLst>
        </pc:spChg>
        <pc:spChg chg="mod">
          <ac:chgData name="Toriyama, Haruyuki" userId="9e31f75d-8e38-4175-8aeb-61edf46a2832" providerId="ADAL" clId="{0086E374-8392-411B-85A5-459D9B273184}" dt="2024-10-28T07:53:34.709" v="2224" actId="20577"/>
          <ac:spMkLst>
            <pc:docMk/>
            <pc:sldMk cId="1731173790" sldId="2147469851"/>
            <ac:spMk id="43" creationId="{E9569DFA-E706-B42C-F5FC-83B2E37720EF}"/>
          </ac:spMkLst>
        </pc:spChg>
      </pc:sldChg>
      <pc:sldChg chg="addSp modSp mod">
        <pc:chgData name="Toriyama, Haruyuki" userId="9e31f75d-8e38-4175-8aeb-61edf46a2832" providerId="ADAL" clId="{0086E374-8392-411B-85A5-459D9B273184}" dt="2024-10-28T08:18:10.020" v="3169" actId="20577"/>
        <pc:sldMkLst>
          <pc:docMk/>
          <pc:sldMk cId="643536875" sldId="2147469852"/>
        </pc:sldMkLst>
        <pc:spChg chg="add mod">
          <ac:chgData name="Toriyama, Haruyuki" userId="9e31f75d-8e38-4175-8aeb-61edf46a2832" providerId="ADAL" clId="{0086E374-8392-411B-85A5-459D9B273184}" dt="2024-10-28T07:51:48.361" v="2174" actId="20577"/>
          <ac:spMkLst>
            <pc:docMk/>
            <pc:sldMk cId="643536875" sldId="2147469852"/>
            <ac:spMk id="6" creationId="{A7CE9156-E80B-456A-3B30-6718AE893C31}"/>
          </ac:spMkLst>
        </pc:spChg>
        <pc:spChg chg="add mod">
          <ac:chgData name="Toriyama, Haruyuki" userId="9e31f75d-8e38-4175-8aeb-61edf46a2832" providerId="ADAL" clId="{0086E374-8392-411B-85A5-459D9B273184}" dt="2024-10-28T08:18:10.020" v="3169" actId="20577"/>
          <ac:spMkLst>
            <pc:docMk/>
            <pc:sldMk cId="643536875" sldId="2147469852"/>
            <ac:spMk id="11" creationId="{17E146D8-4B39-126A-1625-653F60977B89}"/>
          </ac:spMkLst>
        </pc:spChg>
      </pc:sldChg>
      <pc:sldChg chg="modSp mod">
        <pc:chgData name="Toriyama, Haruyuki" userId="9e31f75d-8e38-4175-8aeb-61edf46a2832" providerId="ADAL" clId="{0086E374-8392-411B-85A5-459D9B273184}" dt="2024-10-28T04:52:29.376" v="357" actId="20577"/>
        <pc:sldMkLst>
          <pc:docMk/>
          <pc:sldMk cId="2695879161" sldId="2147469854"/>
        </pc:sldMkLst>
        <pc:spChg chg="mod">
          <ac:chgData name="Toriyama, Haruyuki" userId="9e31f75d-8e38-4175-8aeb-61edf46a2832" providerId="ADAL" clId="{0086E374-8392-411B-85A5-459D9B273184}" dt="2024-10-28T04:52:29.376" v="357" actId="20577"/>
          <ac:spMkLst>
            <pc:docMk/>
            <pc:sldMk cId="2695879161" sldId="2147469854"/>
            <ac:spMk id="3" creationId="{FB279E46-CE49-B4C2-CA39-F8D8BAC93546}"/>
          </ac:spMkLst>
        </pc:spChg>
      </pc:sldChg>
      <pc:sldChg chg="modSp mod">
        <pc:chgData name="Toriyama, Haruyuki" userId="9e31f75d-8e38-4175-8aeb-61edf46a2832" providerId="ADAL" clId="{0086E374-8392-411B-85A5-459D9B273184}" dt="2024-10-28T04:56:10.855" v="368" actId="20577"/>
        <pc:sldMkLst>
          <pc:docMk/>
          <pc:sldMk cId="1271542719" sldId="2147469857"/>
        </pc:sldMkLst>
        <pc:spChg chg="mod">
          <ac:chgData name="Toriyama, Haruyuki" userId="9e31f75d-8e38-4175-8aeb-61edf46a2832" providerId="ADAL" clId="{0086E374-8392-411B-85A5-459D9B273184}" dt="2024-10-28T04:56:10.855" v="368" actId="20577"/>
          <ac:spMkLst>
            <pc:docMk/>
            <pc:sldMk cId="1271542719" sldId="2147469857"/>
            <ac:spMk id="13" creationId="{6A58A823-CEB0-7D57-243C-3C4173CDEBA6}"/>
          </ac:spMkLst>
        </pc:spChg>
      </pc:sldChg>
    </pc:docChg>
  </pc:docChgLst>
  <pc:docChgLst>
    <pc:chgData name="Morita, Mana" userId="8616333d-6338-4cd9-8f44-ba9a62b21766" providerId="ADAL" clId="{167617D5-6301-41E0-9044-BB851C62BF3E}"/>
    <pc:docChg chg="undo custSel addSld delSld modSld">
      <pc:chgData name="Morita, Mana" userId="8616333d-6338-4cd9-8f44-ba9a62b21766" providerId="ADAL" clId="{167617D5-6301-41E0-9044-BB851C62BF3E}" dt="2024-10-23T06:33:19.759" v="350" actId="404"/>
      <pc:docMkLst>
        <pc:docMk/>
      </pc:docMkLst>
      <pc:sldChg chg="addSp delSp modSp mod">
        <pc:chgData name="Morita, Mana" userId="8616333d-6338-4cd9-8f44-ba9a62b21766" providerId="ADAL" clId="{167617D5-6301-41E0-9044-BB851C62BF3E}" dt="2024-10-23T06:33:19.759" v="350" actId="404"/>
        <pc:sldMkLst>
          <pc:docMk/>
          <pc:sldMk cId="2256431487" sldId="2147469856"/>
        </pc:sldMkLst>
        <pc:spChg chg="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2" creationId="{84436913-DDCD-4420-924B-DB039CFE5886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3" creationId="{648A9D53-2D6A-1FC1-78C8-14FBFA8EBD51}"/>
          </ac:spMkLst>
        </pc:spChg>
        <pc:spChg chg="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4" creationId="{2EA7B675-4EF3-F78C-D520-5B7849CE4D3D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5" creationId="{40CD19E5-F8EC-727E-78F2-4D64274E1BCE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6" creationId="{8274DE30-1DCB-4F10-0A1B-174F330EC030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7" creationId="{1B690C5E-F31C-7C25-11E7-518E1A69B5BE}"/>
          </ac:spMkLst>
        </pc:spChg>
        <pc:spChg chg="add mod">
          <ac:chgData name="Morita, Mana" userId="8616333d-6338-4cd9-8f44-ba9a62b21766" providerId="ADAL" clId="{167617D5-6301-41E0-9044-BB851C62BF3E}" dt="2024-10-23T06:32:27.566" v="344" actId="554"/>
          <ac:spMkLst>
            <pc:docMk/>
            <pc:sldMk cId="2256431487" sldId="2147469856"/>
            <ac:spMk id="8" creationId="{71D2ABDE-0F6B-9388-EFF9-080D6873AAFF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9" creationId="{8B013569-F22D-853D-2115-05C3B6BA238F}"/>
          </ac:spMkLst>
        </pc:spChg>
        <pc:spChg chg="add mod">
          <ac:chgData name="Morita, Mana" userId="8616333d-6338-4cd9-8f44-ba9a62b21766" providerId="ADAL" clId="{167617D5-6301-41E0-9044-BB851C62BF3E}" dt="2024-10-23T06:21:23.266" v="283" actId="20577"/>
          <ac:spMkLst>
            <pc:docMk/>
            <pc:sldMk cId="2256431487" sldId="2147469856"/>
            <ac:spMk id="10" creationId="{EF9DDD5E-D0F9-B157-AC6F-1299DE05673A}"/>
          </ac:spMkLst>
        </pc:spChg>
        <pc:spChg chg="add 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11" creationId="{E44545CB-6E7C-70EC-E293-36F2C3137D19}"/>
          </ac:spMkLst>
        </pc:spChg>
        <pc:spChg chg="mod topLvl">
          <ac:chgData name="Morita, Mana" userId="8616333d-6338-4cd9-8f44-ba9a62b21766" providerId="ADAL" clId="{167617D5-6301-41E0-9044-BB851C62BF3E}" dt="2024-10-23T06:15:47.428" v="164" actId="164"/>
          <ac:spMkLst>
            <pc:docMk/>
            <pc:sldMk cId="2256431487" sldId="2147469856"/>
            <ac:spMk id="14" creationId="{86AFC4E8-B53C-B179-90EA-6C6F864E1160}"/>
          </ac:spMkLst>
        </pc:spChg>
        <pc:spChg chg="mod">
          <ac:chgData name="Morita, Mana" userId="8616333d-6338-4cd9-8f44-ba9a62b21766" providerId="ADAL" clId="{167617D5-6301-41E0-9044-BB851C62BF3E}" dt="2024-10-23T06:14:38.886" v="153"/>
          <ac:spMkLst>
            <pc:docMk/>
            <pc:sldMk cId="2256431487" sldId="2147469856"/>
            <ac:spMk id="15" creationId="{3315ADB0-0A84-7CF0-3021-E3C29FFC30AE}"/>
          </ac:spMkLst>
        </pc:spChg>
        <pc:spChg chg="mod topLvl">
          <ac:chgData name="Morita, Mana" userId="8616333d-6338-4cd9-8f44-ba9a62b21766" providerId="ADAL" clId="{167617D5-6301-41E0-9044-BB851C62BF3E}" dt="2024-10-23T06:15:47.428" v="164" actId="164"/>
          <ac:spMkLst>
            <pc:docMk/>
            <pc:sldMk cId="2256431487" sldId="2147469856"/>
            <ac:spMk id="16" creationId="{B175EE8D-6652-E347-E800-0349CF29942F}"/>
          </ac:spMkLst>
        </pc:spChg>
        <pc:spChg chg="mod topLvl">
          <ac:chgData name="Morita, Mana" userId="8616333d-6338-4cd9-8f44-ba9a62b21766" providerId="ADAL" clId="{167617D5-6301-41E0-9044-BB851C62BF3E}" dt="2024-10-23T06:15:47.428" v="164" actId="164"/>
          <ac:spMkLst>
            <pc:docMk/>
            <pc:sldMk cId="2256431487" sldId="2147469856"/>
            <ac:spMk id="17" creationId="{BC0DCCA1-896E-2E3C-6041-FD66AFC56E7A}"/>
          </ac:spMkLst>
        </pc:spChg>
        <pc:spChg chg="mod topLvl">
          <ac:chgData name="Morita, Mana" userId="8616333d-6338-4cd9-8f44-ba9a62b21766" providerId="ADAL" clId="{167617D5-6301-41E0-9044-BB851C62BF3E}" dt="2024-10-23T06:15:47.428" v="164" actId="164"/>
          <ac:spMkLst>
            <pc:docMk/>
            <pc:sldMk cId="2256431487" sldId="2147469856"/>
            <ac:spMk id="18" creationId="{431C2CC7-8B83-FE32-FF80-2E866CA6BD93}"/>
          </ac:spMkLst>
        </pc:spChg>
        <pc:spChg chg="add mod">
          <ac:chgData name="Morita, Mana" userId="8616333d-6338-4cd9-8f44-ba9a62b21766" providerId="ADAL" clId="{167617D5-6301-41E0-9044-BB851C62BF3E}" dt="2024-10-23T06:16:05.822" v="186" actId="1076"/>
          <ac:spMkLst>
            <pc:docMk/>
            <pc:sldMk cId="2256431487" sldId="2147469856"/>
            <ac:spMk id="20" creationId="{1872119A-71F6-06EA-C77A-1B9B3AAC7739}"/>
          </ac:spMkLst>
        </pc:spChg>
        <pc:spChg chg="add mod">
          <ac:chgData name="Morita, Mana" userId="8616333d-6338-4cd9-8f44-ba9a62b21766" providerId="ADAL" clId="{167617D5-6301-41E0-9044-BB851C62BF3E}" dt="2024-10-23T06:21:28.717" v="287" actId="20577"/>
          <ac:spMkLst>
            <pc:docMk/>
            <pc:sldMk cId="2256431487" sldId="2147469856"/>
            <ac:spMk id="21" creationId="{508315B6-DE9C-951B-2FEE-66A1078582A6}"/>
          </ac:spMkLst>
        </pc:spChg>
        <pc:spChg chg="add mod">
          <ac:chgData name="Morita, Mana" userId="8616333d-6338-4cd9-8f44-ba9a62b21766" providerId="ADAL" clId="{167617D5-6301-41E0-9044-BB851C62BF3E}" dt="2024-10-23T06:21:45.410" v="302" actId="1076"/>
          <ac:spMkLst>
            <pc:docMk/>
            <pc:sldMk cId="2256431487" sldId="2147469856"/>
            <ac:spMk id="23" creationId="{DF4104CF-920B-E8F4-F074-0562B01ADF05}"/>
          </ac:spMkLst>
        </pc:spChg>
        <pc:spChg chg="add mod">
          <ac:chgData name="Morita, Mana" userId="8616333d-6338-4cd9-8f44-ba9a62b21766" providerId="ADAL" clId="{167617D5-6301-41E0-9044-BB851C62BF3E}" dt="2024-10-23T06:33:19.759" v="350" actId="404"/>
          <ac:spMkLst>
            <pc:docMk/>
            <pc:sldMk cId="2256431487" sldId="2147469856"/>
            <ac:spMk id="24" creationId="{0A712FDA-32C5-9935-AA62-1386F27E9B01}"/>
          </ac:spMkLst>
        </pc:spChg>
        <pc:grpChg chg="mod">
          <ac:chgData name="Morita, Mana" userId="8616333d-6338-4cd9-8f44-ba9a62b21766" providerId="ADAL" clId="{167617D5-6301-41E0-9044-BB851C62BF3E}" dt="2024-10-23T06:14:38.886" v="153"/>
          <ac:grpSpMkLst>
            <pc:docMk/>
            <pc:sldMk cId="2256431487" sldId="2147469856"/>
            <ac:grpSpMk id="1" creationId="{00000000-0000-0000-0000-000000000000}"/>
          </ac:grpSpMkLst>
        </pc:grpChg>
        <pc:grpChg chg="del mod">
          <ac:chgData name="Morita, Mana" userId="8616333d-6338-4cd9-8f44-ba9a62b21766" providerId="ADAL" clId="{167617D5-6301-41E0-9044-BB851C62BF3E}" dt="2024-10-23T06:15:06.434" v="159" actId="165"/>
          <ac:grpSpMkLst>
            <pc:docMk/>
            <pc:sldMk cId="2256431487" sldId="2147469856"/>
            <ac:grpSpMk id="13" creationId="{2B0B42B7-DFCA-9273-C6A6-47E0538FB703}"/>
          </ac:grpSpMkLst>
        </pc:grpChg>
        <pc:grpChg chg="add mod">
          <ac:chgData name="Morita, Mana" userId="8616333d-6338-4cd9-8f44-ba9a62b21766" providerId="ADAL" clId="{167617D5-6301-41E0-9044-BB851C62BF3E}" dt="2024-10-23T06:15:47.428" v="164" actId="164"/>
          <ac:grpSpMkLst>
            <pc:docMk/>
            <pc:sldMk cId="2256431487" sldId="2147469856"/>
            <ac:grpSpMk id="19" creationId="{AEBCE746-2687-9352-F2CD-CA886CAC9BB3}"/>
          </ac:grpSpMkLst>
        </pc:grpChg>
        <pc:graphicFrameChg chg="add del mod">
          <ac:chgData name="Morita, Mana" userId="8616333d-6338-4cd9-8f44-ba9a62b21766" providerId="ADAL" clId="{167617D5-6301-41E0-9044-BB851C62BF3E}" dt="2024-10-23T06:14:38.886" v="153"/>
          <ac:graphicFrameMkLst>
            <pc:docMk/>
            <pc:sldMk cId="2256431487" sldId="2147469856"/>
            <ac:graphicFrameMk id="12" creationId="{261BC39C-57AB-CE9D-7499-422FB38BB0AA}"/>
          </ac:graphicFrameMkLst>
        </pc:graphicFrameChg>
        <pc:graphicFrameChg chg="add mod modGraphic">
          <ac:chgData name="Morita, Mana" userId="8616333d-6338-4cd9-8f44-ba9a62b21766" providerId="ADAL" clId="{167617D5-6301-41E0-9044-BB851C62BF3E}" dt="2024-10-23T06:18:08.117" v="242" actId="1036"/>
          <ac:graphicFrameMkLst>
            <pc:docMk/>
            <pc:sldMk cId="2256431487" sldId="2147469856"/>
            <ac:graphicFrameMk id="22" creationId="{02C4F045-628A-08A8-E74F-A57C8DCB00C1}"/>
          </ac:graphicFrameMkLst>
        </pc:graphicFrameChg>
        <pc:cxnChg chg="mod topLvl">
          <ac:chgData name="Morita, Mana" userId="8616333d-6338-4cd9-8f44-ba9a62b21766" providerId="ADAL" clId="{167617D5-6301-41E0-9044-BB851C62BF3E}" dt="2024-10-23T06:15:47.428" v="164" actId="164"/>
          <ac:cxnSpMkLst>
            <pc:docMk/>
            <pc:sldMk cId="2256431487" sldId="2147469856"/>
            <ac:cxnSpMk id="2054" creationId="{BE228DE0-D629-6767-B632-2FD6F32FCF89}"/>
          </ac:cxnSpMkLst>
        </pc:cxnChg>
        <pc:cxnChg chg="mod topLvl">
          <ac:chgData name="Morita, Mana" userId="8616333d-6338-4cd9-8f44-ba9a62b21766" providerId="ADAL" clId="{167617D5-6301-41E0-9044-BB851C62BF3E}" dt="2024-10-23T06:15:47.428" v="164" actId="164"/>
          <ac:cxnSpMkLst>
            <pc:docMk/>
            <pc:sldMk cId="2256431487" sldId="2147469856"/>
            <ac:cxnSpMk id="2055" creationId="{0C5C250F-608F-D062-BA2A-E1FBF3C0C6CB}"/>
          </ac:cxnSpMkLst>
        </pc:cxnChg>
        <pc:cxnChg chg="mod topLvl">
          <ac:chgData name="Morita, Mana" userId="8616333d-6338-4cd9-8f44-ba9a62b21766" providerId="ADAL" clId="{167617D5-6301-41E0-9044-BB851C62BF3E}" dt="2024-10-23T06:15:47.428" v="164" actId="164"/>
          <ac:cxnSpMkLst>
            <pc:docMk/>
            <pc:sldMk cId="2256431487" sldId="2147469856"/>
            <ac:cxnSpMk id="2056" creationId="{84FD7A9F-B805-09A4-95E8-0CE301C62C6E}"/>
          </ac:cxnSpMkLst>
        </pc:cxnChg>
      </pc:sldChg>
      <pc:sldChg chg="addSp delSp modSp add mod">
        <pc:chgData name="Morita, Mana" userId="8616333d-6338-4cd9-8f44-ba9a62b21766" providerId="ADAL" clId="{167617D5-6301-41E0-9044-BB851C62BF3E}" dt="2024-10-23T06:20:29.841" v="279" actId="2062"/>
        <pc:sldMkLst>
          <pc:docMk/>
          <pc:sldMk cId="1271542719" sldId="2147469857"/>
        </pc:sldMkLst>
        <pc:spChg chg="mod">
          <ac:chgData name="Morita, Mana" userId="8616333d-6338-4cd9-8f44-ba9a62b21766" providerId="ADAL" clId="{167617D5-6301-41E0-9044-BB851C62BF3E}" dt="2024-10-23T06:19:21.370" v="255" actId="552"/>
          <ac:spMkLst>
            <pc:docMk/>
            <pc:sldMk cId="1271542719" sldId="2147469857"/>
            <ac:spMk id="3" creationId="{648A9D53-2D6A-1FC1-78C8-14FBFA8EBD51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5" creationId="{40CD19E5-F8EC-727E-78F2-4D64274E1BCE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6" creationId="{8274DE30-1DCB-4F10-0A1B-174F330EC030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7" creationId="{1B690C5E-F31C-7C25-11E7-518E1A69B5BE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8" creationId="{71D2ABDE-0F6B-9388-EFF9-080D6873AAFF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9" creationId="{8B013569-F22D-853D-2115-05C3B6BA238F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10" creationId="{EF9DDD5E-D0F9-B157-AC6F-1299DE05673A}"/>
          </ac:spMkLst>
        </pc:spChg>
        <pc:spChg chg="add mod">
          <ac:chgData name="Morita, Mana" userId="8616333d-6338-4cd9-8f44-ba9a62b21766" providerId="ADAL" clId="{167617D5-6301-41E0-9044-BB851C62BF3E}" dt="2024-10-23T06:20:14.710" v="274" actId="404"/>
          <ac:spMkLst>
            <pc:docMk/>
            <pc:sldMk cId="1271542719" sldId="2147469857"/>
            <ac:spMk id="13" creationId="{6A58A823-CEB0-7D57-243C-3C4173CDEBA6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20" creationId="{1872119A-71F6-06EA-C77A-1B9B3AAC7739}"/>
          </ac:spMkLst>
        </pc:spChg>
        <pc:spChg chg="del">
          <ac:chgData name="Morita, Mana" userId="8616333d-6338-4cd9-8f44-ba9a62b21766" providerId="ADAL" clId="{167617D5-6301-41E0-9044-BB851C62BF3E}" dt="2024-10-23T06:18:45.200" v="251" actId="478"/>
          <ac:spMkLst>
            <pc:docMk/>
            <pc:sldMk cId="1271542719" sldId="2147469857"/>
            <ac:spMk id="21" creationId="{508315B6-DE9C-951B-2FEE-66A1078582A6}"/>
          </ac:spMkLst>
        </pc:spChg>
        <pc:grpChg chg="del">
          <ac:chgData name="Morita, Mana" userId="8616333d-6338-4cd9-8f44-ba9a62b21766" providerId="ADAL" clId="{167617D5-6301-41E0-9044-BB851C62BF3E}" dt="2024-10-23T06:18:45.200" v="251" actId="478"/>
          <ac:grpSpMkLst>
            <pc:docMk/>
            <pc:sldMk cId="1271542719" sldId="2147469857"/>
            <ac:grpSpMk id="19" creationId="{AEBCE746-2687-9352-F2CD-CA886CAC9BB3}"/>
          </ac:grpSpMkLst>
        </pc:grpChg>
        <pc:graphicFrameChg chg="add mod modGraphic">
          <ac:chgData name="Morita, Mana" userId="8616333d-6338-4cd9-8f44-ba9a62b21766" providerId="ADAL" clId="{167617D5-6301-41E0-9044-BB851C62BF3E}" dt="2024-10-23T06:20:29.841" v="279" actId="2062"/>
          <ac:graphicFrameMkLst>
            <pc:docMk/>
            <pc:sldMk cId="1271542719" sldId="2147469857"/>
            <ac:graphicFrameMk id="12" creationId="{7C83E845-36AD-011E-BB49-B26B1C2F5BDC}"/>
          </ac:graphicFrameMkLst>
        </pc:graphicFrameChg>
        <pc:graphicFrameChg chg="del">
          <ac:chgData name="Morita, Mana" userId="8616333d-6338-4cd9-8f44-ba9a62b21766" providerId="ADAL" clId="{167617D5-6301-41E0-9044-BB851C62BF3E}" dt="2024-10-23T06:18:45.200" v="251" actId="478"/>
          <ac:graphicFrameMkLst>
            <pc:docMk/>
            <pc:sldMk cId="1271542719" sldId="2147469857"/>
            <ac:graphicFrameMk id="22" creationId="{02C4F045-628A-08A8-E74F-A57C8DCB00C1}"/>
          </ac:graphicFrameMkLst>
        </pc:graphicFrameChg>
      </pc:sldChg>
      <pc:sldChg chg="new del">
        <pc:chgData name="Morita, Mana" userId="8616333d-6338-4cd9-8f44-ba9a62b21766" providerId="ADAL" clId="{167617D5-6301-41E0-9044-BB851C62BF3E}" dt="2024-10-23T06:18:16.959" v="244" actId="680"/>
        <pc:sldMkLst>
          <pc:docMk/>
          <pc:sldMk cId="3588796406" sldId="2147469857"/>
        </pc:sldMkLst>
      </pc:sldChg>
    </pc:docChg>
  </pc:docChgLst>
  <pc:docChgLst>
    <pc:chgData name="Toriyama, Haruyuki" userId="9e31f75d-8e38-4175-8aeb-61edf46a2832" providerId="ADAL" clId="{119EA849-7E9C-4E2D-A445-510A711B4B52}"/>
    <pc:docChg chg="undo custSel modSld">
      <pc:chgData name="Toriyama, Haruyuki" userId="9e31f75d-8e38-4175-8aeb-61edf46a2832" providerId="ADAL" clId="{119EA849-7E9C-4E2D-A445-510A711B4B52}" dt="2024-10-25T14:26:45.634" v="2541" actId="20577"/>
      <pc:docMkLst>
        <pc:docMk/>
      </pc:docMkLst>
      <pc:sldChg chg="delSp mod">
        <pc:chgData name="Toriyama, Haruyuki" userId="9e31f75d-8e38-4175-8aeb-61edf46a2832" providerId="ADAL" clId="{119EA849-7E9C-4E2D-A445-510A711B4B52}" dt="2024-10-25T14:25:43.874" v="2533" actId="478"/>
        <pc:sldMkLst>
          <pc:docMk/>
          <pc:sldMk cId="2494672695" sldId="2147469769"/>
        </pc:sldMkLst>
        <pc:spChg chg="del">
          <ac:chgData name="Toriyama, Haruyuki" userId="9e31f75d-8e38-4175-8aeb-61edf46a2832" providerId="ADAL" clId="{119EA849-7E9C-4E2D-A445-510A711B4B52}" dt="2024-10-25T14:25:43.874" v="2533" actId="478"/>
          <ac:spMkLst>
            <pc:docMk/>
            <pc:sldMk cId="2494672695" sldId="2147469769"/>
            <ac:spMk id="7" creationId="{DA99AF5B-3EF3-7247-C86F-408F111212FD}"/>
          </ac:spMkLst>
        </pc:spChg>
      </pc:sldChg>
      <pc:sldChg chg="modSp mod">
        <pc:chgData name="Toriyama, Haruyuki" userId="9e31f75d-8e38-4175-8aeb-61edf46a2832" providerId="ADAL" clId="{119EA849-7E9C-4E2D-A445-510A711B4B52}" dt="2024-10-25T05:52:29.240" v="501" actId="20577"/>
        <pc:sldMkLst>
          <pc:docMk/>
          <pc:sldMk cId="3683054612" sldId="2147469808"/>
        </pc:sldMkLst>
        <pc:spChg chg="mod">
          <ac:chgData name="Toriyama, Haruyuki" userId="9e31f75d-8e38-4175-8aeb-61edf46a2832" providerId="ADAL" clId="{119EA849-7E9C-4E2D-A445-510A711B4B52}" dt="2024-10-25T05:47:29.044" v="377" actId="20577"/>
          <ac:spMkLst>
            <pc:docMk/>
            <pc:sldMk cId="3683054612" sldId="2147469808"/>
            <ac:spMk id="38" creationId="{EEE7AA3C-9E53-AC84-87D7-2632FBC2E7C0}"/>
          </ac:spMkLst>
        </pc:spChg>
        <pc:spChg chg="mod">
          <ac:chgData name="Toriyama, Haruyuki" userId="9e31f75d-8e38-4175-8aeb-61edf46a2832" providerId="ADAL" clId="{119EA849-7E9C-4E2D-A445-510A711B4B52}" dt="2024-10-25T05:47:32.596" v="378" actId="20577"/>
          <ac:spMkLst>
            <pc:docMk/>
            <pc:sldMk cId="3683054612" sldId="2147469808"/>
            <ac:spMk id="41" creationId="{8849D08C-FF00-BDDD-7B60-E8BC672D6B1C}"/>
          </ac:spMkLst>
        </pc:spChg>
        <pc:spChg chg="mod">
          <ac:chgData name="Toriyama, Haruyuki" userId="9e31f75d-8e38-4175-8aeb-61edf46a2832" providerId="ADAL" clId="{119EA849-7E9C-4E2D-A445-510A711B4B52}" dt="2024-10-25T05:47:40.256" v="380" actId="20577"/>
          <ac:spMkLst>
            <pc:docMk/>
            <pc:sldMk cId="3683054612" sldId="2147469808"/>
            <ac:spMk id="42" creationId="{15FE9A33-C09A-D2C1-5CC5-EF9E1A1545ED}"/>
          </ac:spMkLst>
        </pc:spChg>
        <pc:spChg chg="mod">
          <ac:chgData name="Toriyama, Haruyuki" userId="9e31f75d-8e38-4175-8aeb-61edf46a2832" providerId="ADAL" clId="{119EA849-7E9C-4E2D-A445-510A711B4B52}" dt="2024-10-25T05:47:44.582" v="381" actId="20577"/>
          <ac:spMkLst>
            <pc:docMk/>
            <pc:sldMk cId="3683054612" sldId="2147469808"/>
            <ac:spMk id="43" creationId="{CC51C8B2-5E38-0B56-663F-9E81CD08A08B}"/>
          </ac:spMkLst>
        </pc:spChg>
        <pc:spChg chg="mod">
          <ac:chgData name="Toriyama, Haruyuki" userId="9e31f75d-8e38-4175-8aeb-61edf46a2832" providerId="ADAL" clId="{119EA849-7E9C-4E2D-A445-510A711B4B52}" dt="2024-10-25T05:47:51.323" v="383" actId="20577"/>
          <ac:spMkLst>
            <pc:docMk/>
            <pc:sldMk cId="3683054612" sldId="2147469808"/>
            <ac:spMk id="44" creationId="{ADEA62D0-BB4D-C360-CBDE-A0EF6BBDC307}"/>
          </ac:spMkLst>
        </pc:spChg>
        <pc:spChg chg="mod">
          <ac:chgData name="Toriyama, Haruyuki" userId="9e31f75d-8e38-4175-8aeb-61edf46a2832" providerId="ADAL" clId="{119EA849-7E9C-4E2D-A445-510A711B4B52}" dt="2024-10-25T05:47:55.063" v="384" actId="6549"/>
          <ac:spMkLst>
            <pc:docMk/>
            <pc:sldMk cId="3683054612" sldId="2147469808"/>
            <ac:spMk id="45" creationId="{DC571277-50CB-0905-B945-CE08B55552AE}"/>
          </ac:spMkLst>
        </pc:spChg>
        <pc:spChg chg="mod">
          <ac:chgData name="Toriyama, Haruyuki" userId="9e31f75d-8e38-4175-8aeb-61edf46a2832" providerId="ADAL" clId="{119EA849-7E9C-4E2D-A445-510A711B4B52}" dt="2024-10-25T05:47:58.208" v="385" actId="6549"/>
          <ac:spMkLst>
            <pc:docMk/>
            <pc:sldMk cId="3683054612" sldId="2147469808"/>
            <ac:spMk id="46" creationId="{7DA508FB-A324-0B47-88F0-D18A821A2A0A}"/>
          </ac:spMkLst>
        </pc:spChg>
        <pc:spChg chg="mod">
          <ac:chgData name="Toriyama, Haruyuki" userId="9e31f75d-8e38-4175-8aeb-61edf46a2832" providerId="ADAL" clId="{119EA849-7E9C-4E2D-A445-510A711B4B52}" dt="2024-10-25T05:51:52.530" v="485" actId="20577"/>
          <ac:spMkLst>
            <pc:docMk/>
            <pc:sldMk cId="3683054612" sldId="2147469808"/>
            <ac:spMk id="53" creationId="{EF26E071-E906-D7BE-0BCA-F688CBFEE9FA}"/>
          </ac:spMkLst>
        </pc:spChg>
        <pc:spChg chg="mod">
          <ac:chgData name="Toriyama, Haruyuki" userId="9e31f75d-8e38-4175-8aeb-61edf46a2832" providerId="ADAL" clId="{119EA849-7E9C-4E2D-A445-510A711B4B52}" dt="2024-10-25T05:52:01.071" v="489" actId="20577"/>
          <ac:spMkLst>
            <pc:docMk/>
            <pc:sldMk cId="3683054612" sldId="2147469808"/>
            <ac:spMk id="54" creationId="{A0ECBE3B-7DF4-9472-71C4-CCE7856355E6}"/>
          </ac:spMkLst>
        </pc:spChg>
        <pc:spChg chg="mod">
          <ac:chgData name="Toriyama, Haruyuki" userId="9e31f75d-8e38-4175-8aeb-61edf46a2832" providerId="ADAL" clId="{119EA849-7E9C-4E2D-A445-510A711B4B52}" dt="2024-10-25T05:52:08.980" v="493" actId="20577"/>
          <ac:spMkLst>
            <pc:docMk/>
            <pc:sldMk cId="3683054612" sldId="2147469808"/>
            <ac:spMk id="55" creationId="{8E8A574C-2BDC-D19B-B500-436989B5BC17}"/>
          </ac:spMkLst>
        </pc:spChg>
        <pc:spChg chg="mod">
          <ac:chgData name="Toriyama, Haruyuki" userId="9e31f75d-8e38-4175-8aeb-61edf46a2832" providerId="ADAL" clId="{119EA849-7E9C-4E2D-A445-510A711B4B52}" dt="2024-10-25T05:52:18.761" v="497" actId="20577"/>
          <ac:spMkLst>
            <pc:docMk/>
            <pc:sldMk cId="3683054612" sldId="2147469808"/>
            <ac:spMk id="56" creationId="{766A7357-AABC-6064-92B0-480F9CAF44C5}"/>
          </ac:spMkLst>
        </pc:spChg>
        <pc:spChg chg="mod">
          <ac:chgData name="Toriyama, Haruyuki" userId="9e31f75d-8e38-4175-8aeb-61edf46a2832" providerId="ADAL" clId="{119EA849-7E9C-4E2D-A445-510A711B4B52}" dt="2024-10-25T05:52:29.240" v="501" actId="20577"/>
          <ac:spMkLst>
            <pc:docMk/>
            <pc:sldMk cId="3683054612" sldId="2147469808"/>
            <ac:spMk id="57" creationId="{2DC4C0BE-363D-406F-F262-D08D531D47AF}"/>
          </ac:spMkLst>
        </pc:spChg>
        <pc:spChg chg="mod">
          <ac:chgData name="Toriyama, Haruyuki" userId="9e31f75d-8e38-4175-8aeb-61edf46a2832" providerId="ADAL" clId="{119EA849-7E9C-4E2D-A445-510A711B4B52}" dt="2024-10-25T05:47:35.570" v="379" actId="20577"/>
          <ac:spMkLst>
            <pc:docMk/>
            <pc:sldMk cId="3683054612" sldId="2147469808"/>
            <ac:spMk id="77" creationId="{65AD6378-CF2C-0FA3-FAF9-4D5688C99F7A}"/>
          </ac:spMkLst>
        </pc:spChg>
      </pc:sldChg>
      <pc:sldChg chg="delSp mod">
        <pc:chgData name="Toriyama, Haruyuki" userId="9e31f75d-8e38-4175-8aeb-61edf46a2832" providerId="ADAL" clId="{119EA849-7E9C-4E2D-A445-510A711B4B52}" dt="2024-10-25T14:26:04.816" v="2534" actId="478"/>
        <pc:sldMkLst>
          <pc:docMk/>
          <pc:sldMk cId="1776084472" sldId="2147469811"/>
        </pc:sldMkLst>
        <pc:spChg chg="del">
          <ac:chgData name="Toriyama, Haruyuki" userId="9e31f75d-8e38-4175-8aeb-61edf46a2832" providerId="ADAL" clId="{119EA849-7E9C-4E2D-A445-510A711B4B52}" dt="2024-10-25T14:26:04.816" v="2534" actId="478"/>
          <ac:spMkLst>
            <pc:docMk/>
            <pc:sldMk cId="1776084472" sldId="2147469811"/>
            <ac:spMk id="7" creationId="{6D0F4BD5-0185-2A22-E62D-CDC829EFB5D8}"/>
          </ac:spMkLst>
        </pc:spChg>
        <pc:spChg chg="del">
          <ac:chgData name="Toriyama, Haruyuki" userId="9e31f75d-8e38-4175-8aeb-61edf46a2832" providerId="ADAL" clId="{119EA849-7E9C-4E2D-A445-510A711B4B52}" dt="2024-10-25T14:26:04.816" v="2534" actId="478"/>
          <ac:spMkLst>
            <pc:docMk/>
            <pc:sldMk cId="1776084472" sldId="2147469811"/>
            <ac:spMk id="8" creationId="{CBF579BC-7A45-7452-5344-C843EE848E27}"/>
          </ac:spMkLst>
        </pc:spChg>
      </pc:sldChg>
      <pc:sldChg chg="addSp modSp mod">
        <pc:chgData name="Toriyama, Haruyuki" userId="9e31f75d-8e38-4175-8aeb-61edf46a2832" providerId="ADAL" clId="{119EA849-7E9C-4E2D-A445-510A711B4B52}" dt="2024-10-25T14:23:03.079" v="2532" actId="14100"/>
        <pc:sldMkLst>
          <pc:docMk/>
          <pc:sldMk cId="632330403" sldId="2147469816"/>
        </pc:sldMkLst>
        <pc:spChg chg="mod">
          <ac:chgData name="Toriyama, Haruyuki" userId="9e31f75d-8e38-4175-8aeb-61edf46a2832" providerId="ADAL" clId="{119EA849-7E9C-4E2D-A445-510A711B4B52}" dt="2024-10-25T14:08:06.025" v="1776" actId="1076"/>
          <ac:spMkLst>
            <pc:docMk/>
            <pc:sldMk cId="632330403" sldId="2147469816"/>
            <ac:spMk id="3" creationId="{DC9DECF3-F4E6-7DA5-AC41-3085DACE20C5}"/>
          </ac:spMkLst>
        </pc:spChg>
        <pc:spChg chg="add mod">
          <ac:chgData name="Toriyama, Haruyuki" userId="9e31f75d-8e38-4175-8aeb-61edf46a2832" providerId="ADAL" clId="{119EA849-7E9C-4E2D-A445-510A711B4B52}" dt="2024-10-25T14:23:03.079" v="2532" actId="14100"/>
          <ac:spMkLst>
            <pc:docMk/>
            <pc:sldMk cId="632330403" sldId="2147469816"/>
            <ac:spMk id="4" creationId="{6446515A-1DBD-FA11-005B-5FB79A85CFC7}"/>
          </ac:spMkLst>
        </pc:spChg>
        <pc:spChg chg="mod">
          <ac:chgData name="Toriyama, Haruyuki" userId="9e31f75d-8e38-4175-8aeb-61edf46a2832" providerId="ADAL" clId="{119EA849-7E9C-4E2D-A445-510A711B4B52}" dt="2024-10-25T14:17:15.602" v="2043" actId="20577"/>
          <ac:spMkLst>
            <pc:docMk/>
            <pc:sldMk cId="632330403" sldId="2147469816"/>
            <ac:spMk id="46" creationId="{781570FB-0FB1-D6BD-9685-D31000E68EE7}"/>
          </ac:spMkLst>
        </pc:spChg>
        <pc:spChg chg="mod">
          <ac:chgData name="Toriyama, Haruyuki" userId="9e31f75d-8e38-4175-8aeb-61edf46a2832" providerId="ADAL" clId="{119EA849-7E9C-4E2D-A445-510A711B4B52}" dt="2024-10-25T14:14:48.267" v="1988" actId="20577"/>
          <ac:spMkLst>
            <pc:docMk/>
            <pc:sldMk cId="632330403" sldId="2147469816"/>
            <ac:spMk id="47" creationId="{73013874-514F-9452-A268-48D44482A817}"/>
          </ac:spMkLst>
        </pc:spChg>
        <pc:spChg chg="mod">
          <ac:chgData name="Toriyama, Haruyuki" userId="9e31f75d-8e38-4175-8aeb-61edf46a2832" providerId="ADAL" clId="{119EA849-7E9C-4E2D-A445-510A711B4B52}" dt="2024-10-25T14:19:53.418" v="2234" actId="20577"/>
          <ac:spMkLst>
            <pc:docMk/>
            <pc:sldMk cId="632330403" sldId="2147469816"/>
            <ac:spMk id="48" creationId="{C19C1708-5762-1238-599B-5CB966FC6A75}"/>
          </ac:spMkLst>
        </pc:spChg>
        <pc:spChg chg="mod">
          <ac:chgData name="Toriyama, Haruyuki" userId="9e31f75d-8e38-4175-8aeb-61edf46a2832" providerId="ADAL" clId="{119EA849-7E9C-4E2D-A445-510A711B4B52}" dt="2024-10-25T14:08:02.091" v="1775" actId="1076"/>
          <ac:spMkLst>
            <pc:docMk/>
            <pc:sldMk cId="632330403" sldId="2147469816"/>
            <ac:spMk id="49" creationId="{35F572A0-7EBA-9B22-77C0-649892635189}"/>
          </ac:spMkLst>
        </pc:spChg>
      </pc:sldChg>
      <pc:sldChg chg="addSp modSp mod">
        <pc:chgData name="Toriyama, Haruyuki" userId="9e31f75d-8e38-4175-8aeb-61edf46a2832" providerId="ADAL" clId="{119EA849-7E9C-4E2D-A445-510A711B4B52}" dt="2024-10-25T12:46:04.107" v="1394" actId="20577"/>
        <pc:sldMkLst>
          <pc:docMk/>
          <pc:sldMk cId="1505197190" sldId="2147469817"/>
        </pc:sldMkLst>
        <pc:spChg chg="add mod">
          <ac:chgData name="Toriyama, Haruyuki" userId="9e31f75d-8e38-4175-8aeb-61edf46a2832" providerId="ADAL" clId="{119EA849-7E9C-4E2D-A445-510A711B4B52}" dt="2024-10-25T12:46:04.107" v="1394" actId="20577"/>
          <ac:spMkLst>
            <pc:docMk/>
            <pc:sldMk cId="1505197190" sldId="2147469817"/>
            <ac:spMk id="4" creationId="{0A071CE7-E438-D2CD-C371-1D4F98AFBC96}"/>
          </ac:spMkLst>
        </pc:spChg>
        <pc:spChg chg="mod">
          <ac:chgData name="Toriyama, Haruyuki" userId="9e31f75d-8e38-4175-8aeb-61edf46a2832" providerId="ADAL" clId="{119EA849-7E9C-4E2D-A445-510A711B4B52}" dt="2024-10-25T06:21:12.412" v="1333" actId="20577"/>
          <ac:spMkLst>
            <pc:docMk/>
            <pc:sldMk cId="1505197190" sldId="2147469817"/>
            <ac:spMk id="45" creationId="{02E4E6A7-DFE6-A48B-C5F7-B738C0ED4F5A}"/>
          </ac:spMkLst>
        </pc:spChg>
        <pc:spChg chg="mod">
          <ac:chgData name="Toriyama, Haruyuki" userId="9e31f75d-8e38-4175-8aeb-61edf46a2832" providerId="ADAL" clId="{119EA849-7E9C-4E2D-A445-510A711B4B52}" dt="2024-10-25T06:11:30.678" v="1035" actId="207"/>
          <ac:spMkLst>
            <pc:docMk/>
            <pc:sldMk cId="1505197190" sldId="2147469817"/>
            <ac:spMk id="48" creationId="{C19C1708-5762-1238-599B-5CB966FC6A75}"/>
          </ac:spMkLst>
        </pc:spChg>
      </pc:sldChg>
      <pc:sldChg chg="modSp mod">
        <pc:chgData name="Toriyama, Haruyuki" userId="9e31f75d-8e38-4175-8aeb-61edf46a2832" providerId="ADAL" clId="{119EA849-7E9C-4E2D-A445-510A711B4B52}" dt="2024-10-25T05:48:30.318" v="386" actId="20577"/>
        <pc:sldMkLst>
          <pc:docMk/>
          <pc:sldMk cId="297388890" sldId="2147469840"/>
        </pc:sldMkLst>
        <pc:spChg chg="mod">
          <ac:chgData name="Toriyama, Haruyuki" userId="9e31f75d-8e38-4175-8aeb-61edf46a2832" providerId="ADAL" clId="{119EA849-7E9C-4E2D-A445-510A711B4B52}" dt="2024-10-25T05:48:30.318" v="386" actId="20577"/>
          <ac:spMkLst>
            <pc:docMk/>
            <pc:sldMk cId="297388890" sldId="2147469840"/>
            <ac:spMk id="8" creationId="{B0D1E6EC-577C-3A32-160E-CC06B76DFE44}"/>
          </ac:spMkLst>
        </pc:spChg>
      </pc:sldChg>
      <pc:sldChg chg="modSp mod">
        <pc:chgData name="Toriyama, Haruyuki" userId="9e31f75d-8e38-4175-8aeb-61edf46a2832" providerId="ADAL" clId="{119EA849-7E9C-4E2D-A445-510A711B4B52}" dt="2024-10-25T05:50:37.252" v="411" actId="20577"/>
        <pc:sldMkLst>
          <pc:docMk/>
          <pc:sldMk cId="1571733444" sldId="2147469844"/>
        </pc:sldMkLst>
        <pc:spChg chg="mod">
          <ac:chgData name="Toriyama, Haruyuki" userId="9e31f75d-8e38-4175-8aeb-61edf46a2832" providerId="ADAL" clId="{119EA849-7E9C-4E2D-A445-510A711B4B52}" dt="2024-10-25T05:50:28.228" v="407" actId="20577"/>
          <ac:spMkLst>
            <pc:docMk/>
            <pc:sldMk cId="1571733444" sldId="2147469844"/>
            <ac:spMk id="24" creationId="{FFBF42CF-C0C1-CC2A-C9E2-340D096C81B2}"/>
          </ac:spMkLst>
        </pc:spChg>
        <pc:spChg chg="mod">
          <ac:chgData name="Toriyama, Haruyuki" userId="9e31f75d-8e38-4175-8aeb-61edf46a2832" providerId="ADAL" clId="{119EA849-7E9C-4E2D-A445-510A711B4B52}" dt="2024-10-25T05:50:35.099" v="410" actId="20577"/>
          <ac:spMkLst>
            <pc:docMk/>
            <pc:sldMk cId="1571733444" sldId="2147469844"/>
            <ac:spMk id="25" creationId="{7546D6CC-FF3F-FC0A-6AD1-67DA9AFCF427}"/>
          </ac:spMkLst>
        </pc:spChg>
        <pc:spChg chg="mod">
          <ac:chgData name="Toriyama, Haruyuki" userId="9e31f75d-8e38-4175-8aeb-61edf46a2832" providerId="ADAL" clId="{119EA849-7E9C-4E2D-A445-510A711B4B52}" dt="2024-10-25T05:50:30.876" v="408" actId="20577"/>
          <ac:spMkLst>
            <pc:docMk/>
            <pc:sldMk cId="1571733444" sldId="2147469844"/>
            <ac:spMk id="26" creationId="{1C0E0F3B-CF18-025B-EEFB-10537F870490}"/>
          </ac:spMkLst>
        </pc:spChg>
        <pc:spChg chg="mod">
          <ac:chgData name="Toriyama, Haruyuki" userId="9e31f75d-8e38-4175-8aeb-61edf46a2832" providerId="ADAL" clId="{119EA849-7E9C-4E2D-A445-510A711B4B52}" dt="2024-10-25T05:50:32.686" v="409" actId="20577"/>
          <ac:spMkLst>
            <pc:docMk/>
            <pc:sldMk cId="1571733444" sldId="2147469844"/>
            <ac:spMk id="27" creationId="{89133263-DBDD-5FF4-5F5F-279BC3238243}"/>
          </ac:spMkLst>
        </pc:spChg>
        <pc:spChg chg="mod">
          <ac:chgData name="Toriyama, Haruyuki" userId="9e31f75d-8e38-4175-8aeb-61edf46a2832" providerId="ADAL" clId="{119EA849-7E9C-4E2D-A445-510A711B4B52}" dt="2024-10-25T05:50:37.252" v="411" actId="20577"/>
          <ac:spMkLst>
            <pc:docMk/>
            <pc:sldMk cId="1571733444" sldId="2147469844"/>
            <ac:spMk id="28" creationId="{35F4436E-6373-CEE2-2E52-C52D97BCCADF}"/>
          </ac:spMkLst>
        </pc:spChg>
      </pc:sldChg>
      <pc:sldChg chg="addSp modSp mod">
        <pc:chgData name="Toriyama, Haruyuki" userId="9e31f75d-8e38-4175-8aeb-61edf46a2832" providerId="ADAL" clId="{119EA849-7E9C-4E2D-A445-510A711B4B52}" dt="2024-10-25T14:26:45.634" v="2541" actId="20577"/>
        <pc:sldMkLst>
          <pc:docMk/>
          <pc:sldMk cId="1085229333" sldId="2147469845"/>
        </pc:sldMkLst>
        <pc:spChg chg="mod">
          <ac:chgData name="Toriyama, Haruyuki" userId="9e31f75d-8e38-4175-8aeb-61edf46a2832" providerId="ADAL" clId="{119EA849-7E9C-4E2D-A445-510A711B4B52}" dt="2024-10-25T14:26:45.634" v="2541" actId="20577"/>
          <ac:spMkLst>
            <pc:docMk/>
            <pc:sldMk cId="1085229333" sldId="2147469845"/>
            <ac:spMk id="3" creationId="{DC9DECF3-F4E6-7DA5-AC41-3085DACE20C5}"/>
          </ac:spMkLst>
        </pc:spChg>
        <pc:spChg chg="add mod">
          <ac:chgData name="Toriyama, Haruyuki" userId="9e31f75d-8e38-4175-8aeb-61edf46a2832" providerId="ADAL" clId="{119EA849-7E9C-4E2D-A445-510A711B4B52}" dt="2024-10-25T12:47:51.535" v="1616" actId="14100"/>
          <ac:spMkLst>
            <pc:docMk/>
            <pc:sldMk cId="1085229333" sldId="2147469845"/>
            <ac:spMk id="4" creationId="{1DA7CEE3-7636-C8C8-7948-8957BF6EF367}"/>
          </ac:spMkLst>
        </pc:spChg>
        <pc:spChg chg="mod">
          <ac:chgData name="Toriyama, Haruyuki" userId="9e31f75d-8e38-4175-8aeb-61edf46a2832" providerId="ADAL" clId="{119EA849-7E9C-4E2D-A445-510A711B4B52}" dt="2024-10-25T12:48:10.683" v="1627" actId="20577"/>
          <ac:spMkLst>
            <pc:docMk/>
            <pc:sldMk cId="1085229333" sldId="2147469845"/>
            <ac:spMk id="48" creationId="{C19C1708-5762-1238-599B-5CB966FC6A75}"/>
          </ac:spMkLst>
        </pc:spChg>
      </pc:sldChg>
      <pc:sldChg chg="modSp mod">
        <pc:chgData name="Toriyama, Haruyuki" userId="9e31f75d-8e38-4175-8aeb-61edf46a2832" providerId="ADAL" clId="{119EA849-7E9C-4E2D-A445-510A711B4B52}" dt="2024-10-25T05:50:08.281" v="406" actId="122"/>
        <pc:sldMkLst>
          <pc:docMk/>
          <pc:sldMk cId="534235616" sldId="2147469846"/>
        </pc:sldMkLst>
        <pc:spChg chg="mod">
          <ac:chgData name="Toriyama, Haruyuki" userId="9e31f75d-8e38-4175-8aeb-61edf46a2832" providerId="ADAL" clId="{119EA849-7E9C-4E2D-A445-510A711B4B52}" dt="2024-10-25T05:49:59.514" v="404" actId="122"/>
          <ac:spMkLst>
            <pc:docMk/>
            <pc:sldMk cId="534235616" sldId="2147469846"/>
            <ac:spMk id="72" creationId="{C46AB3E0-A651-55A5-2E41-277119ED34EE}"/>
          </ac:spMkLst>
        </pc:spChg>
        <pc:spChg chg="mod">
          <ac:chgData name="Toriyama, Haruyuki" userId="9e31f75d-8e38-4175-8aeb-61edf46a2832" providerId="ADAL" clId="{119EA849-7E9C-4E2D-A445-510A711B4B52}" dt="2024-10-25T05:50:04.629" v="405" actId="122"/>
          <ac:spMkLst>
            <pc:docMk/>
            <pc:sldMk cId="534235616" sldId="2147469846"/>
            <ac:spMk id="73" creationId="{0E51D51A-96B1-709A-5812-8181DBC089A1}"/>
          </ac:spMkLst>
        </pc:spChg>
        <pc:spChg chg="mod">
          <ac:chgData name="Toriyama, Haruyuki" userId="9e31f75d-8e38-4175-8aeb-61edf46a2832" providerId="ADAL" clId="{119EA849-7E9C-4E2D-A445-510A711B4B52}" dt="2024-10-25T05:50:08.281" v="406" actId="122"/>
          <ac:spMkLst>
            <pc:docMk/>
            <pc:sldMk cId="534235616" sldId="2147469846"/>
            <ac:spMk id="82" creationId="{9640E015-F01D-9085-0388-9A6B990FEDE3}"/>
          </ac:spMkLst>
        </pc:spChg>
      </pc:sldChg>
      <pc:sldChg chg="addSp modSp mod">
        <pc:chgData name="Toriyama, Haruyuki" userId="9e31f75d-8e38-4175-8aeb-61edf46a2832" providerId="ADAL" clId="{119EA849-7E9C-4E2D-A445-510A711B4B52}" dt="2024-10-25T05:46:04.612" v="373" actId="14100"/>
        <pc:sldMkLst>
          <pc:docMk/>
          <pc:sldMk cId="2695879161" sldId="2147469854"/>
        </pc:sldMkLst>
        <pc:spChg chg="add mod">
          <ac:chgData name="Toriyama, Haruyuki" userId="9e31f75d-8e38-4175-8aeb-61edf46a2832" providerId="ADAL" clId="{119EA849-7E9C-4E2D-A445-510A711B4B52}" dt="2024-10-25T05:46:04.612" v="373" actId="14100"/>
          <ac:spMkLst>
            <pc:docMk/>
            <pc:sldMk cId="2695879161" sldId="2147469854"/>
            <ac:spMk id="3" creationId="{FB279E46-CE49-B4C2-CA39-F8D8BAC93546}"/>
          </ac:spMkLst>
        </pc:spChg>
      </pc:sldChg>
      <pc:sldChg chg="modSp mod">
        <pc:chgData name="Toriyama, Haruyuki" userId="9e31f75d-8e38-4175-8aeb-61edf46a2832" providerId="ADAL" clId="{119EA849-7E9C-4E2D-A445-510A711B4B52}" dt="2024-10-25T05:47:02.818" v="376"/>
        <pc:sldMkLst>
          <pc:docMk/>
          <pc:sldMk cId="2240745730" sldId="2147469855"/>
        </pc:sldMkLst>
        <pc:spChg chg="mod">
          <ac:chgData name="Toriyama, Haruyuki" userId="9e31f75d-8e38-4175-8aeb-61edf46a2832" providerId="ADAL" clId="{119EA849-7E9C-4E2D-A445-510A711B4B52}" dt="2024-10-25T05:46:54.714" v="375"/>
          <ac:spMkLst>
            <pc:docMk/>
            <pc:sldMk cId="2240745730" sldId="2147469855"/>
            <ac:spMk id="8" creationId="{30662032-4542-E816-8794-C3B40D52B023}"/>
          </ac:spMkLst>
        </pc:spChg>
        <pc:spChg chg="mod">
          <ac:chgData name="Toriyama, Haruyuki" userId="9e31f75d-8e38-4175-8aeb-61edf46a2832" providerId="ADAL" clId="{119EA849-7E9C-4E2D-A445-510A711B4B52}" dt="2024-10-25T05:47:02.818" v="376"/>
          <ac:spMkLst>
            <pc:docMk/>
            <pc:sldMk cId="2240745730" sldId="2147469855"/>
            <ac:spMk id="10" creationId="{27EEFD81-6F23-0AB8-2AAB-9FE147F1D606}"/>
          </ac:spMkLst>
        </pc:spChg>
      </pc:sldChg>
      <pc:sldChg chg="modSp mod">
        <pc:chgData name="Toriyama, Haruyuki" userId="9e31f75d-8e38-4175-8aeb-61edf46a2832" providerId="ADAL" clId="{119EA849-7E9C-4E2D-A445-510A711B4B52}" dt="2024-10-25T05:46:16.438" v="374" actId="14734"/>
        <pc:sldMkLst>
          <pc:docMk/>
          <pc:sldMk cId="1271542719" sldId="2147469857"/>
        </pc:sldMkLst>
        <pc:spChg chg="mod">
          <ac:chgData name="Toriyama, Haruyuki" userId="9e31f75d-8e38-4175-8aeb-61edf46a2832" providerId="ADAL" clId="{119EA849-7E9C-4E2D-A445-510A711B4B52}" dt="2024-10-25T05:41:57.384" v="38"/>
          <ac:spMkLst>
            <pc:docMk/>
            <pc:sldMk cId="1271542719" sldId="2147469857"/>
            <ac:spMk id="13" creationId="{6A58A823-CEB0-7D57-243C-3C4173CDEBA6}"/>
          </ac:spMkLst>
        </pc:spChg>
        <pc:graphicFrameChg chg="mod modGraphic">
          <ac:chgData name="Toriyama, Haruyuki" userId="9e31f75d-8e38-4175-8aeb-61edf46a2832" providerId="ADAL" clId="{119EA849-7E9C-4E2D-A445-510A711B4B52}" dt="2024-10-25T05:46:16.438" v="374" actId="14734"/>
          <ac:graphicFrameMkLst>
            <pc:docMk/>
            <pc:sldMk cId="1271542719" sldId="2147469857"/>
            <ac:graphicFrameMk id="12" creationId="{7C83E845-36AD-011E-BB49-B26B1C2F5BDC}"/>
          </ac:graphicFrameMkLst>
        </pc:graphicFrameChg>
      </pc:sldChg>
      <pc:sldChg chg="addSp modSp mod">
        <pc:chgData name="Toriyama, Haruyuki" userId="9e31f75d-8e38-4175-8aeb-61edf46a2832" providerId="ADAL" clId="{119EA849-7E9C-4E2D-A445-510A711B4B52}" dt="2024-10-25T05:43:02.032" v="130" actId="208"/>
        <pc:sldMkLst>
          <pc:docMk/>
          <pc:sldMk cId="1601412385" sldId="2147469858"/>
        </pc:sldMkLst>
        <pc:spChg chg="add mod">
          <ac:chgData name="Toriyama, Haruyuki" userId="9e31f75d-8e38-4175-8aeb-61edf46a2832" providerId="ADAL" clId="{119EA849-7E9C-4E2D-A445-510A711B4B52}" dt="2024-10-25T05:43:02.032" v="130" actId="208"/>
          <ac:spMkLst>
            <pc:docMk/>
            <pc:sldMk cId="1601412385" sldId="2147469858"/>
            <ac:spMk id="12" creationId="{2A82A383-737E-9333-D577-8B33F36D05DE}"/>
          </ac:spMkLst>
        </pc:spChg>
      </pc:sldChg>
    </pc:docChg>
  </pc:docChgLst>
  <pc:docChgLst>
    <pc:chgData name="Toriyama, Haruyuki" userId="9e31f75d-8e38-4175-8aeb-61edf46a2832" providerId="ADAL" clId="{B18ACC29-6E29-4A1B-886C-DBB5AF42C377}"/>
    <pc:docChg chg="custSel addSld modSld">
      <pc:chgData name="Toriyama, Haruyuki" userId="9e31f75d-8e38-4175-8aeb-61edf46a2832" providerId="ADAL" clId="{B18ACC29-6E29-4A1B-886C-DBB5AF42C377}" dt="2024-10-30T11:28:01.209" v="3888" actId="20577"/>
      <pc:docMkLst>
        <pc:docMk/>
      </pc:docMkLst>
      <pc:sldChg chg="addSp modSp mod">
        <pc:chgData name="Toriyama, Haruyuki" userId="9e31f75d-8e38-4175-8aeb-61edf46a2832" providerId="ADAL" clId="{B18ACC29-6E29-4A1B-886C-DBB5AF42C377}" dt="2024-10-30T10:18:14.299" v="83" actId="255"/>
        <pc:sldMkLst>
          <pc:docMk/>
          <pc:sldMk cId="1776084472" sldId="2147469811"/>
        </pc:sldMkLst>
        <pc:spChg chg="add mod">
          <ac:chgData name="Toriyama, Haruyuki" userId="9e31f75d-8e38-4175-8aeb-61edf46a2832" providerId="ADAL" clId="{B18ACC29-6E29-4A1B-886C-DBB5AF42C377}" dt="2024-10-30T10:18:14.299" v="83" actId="255"/>
          <ac:spMkLst>
            <pc:docMk/>
            <pc:sldMk cId="1776084472" sldId="2147469811"/>
            <ac:spMk id="5" creationId="{8137BC0D-3E7A-2048-298D-70011459BB2B}"/>
          </ac:spMkLst>
        </pc:spChg>
        <pc:graphicFrameChg chg="modGraphic">
          <ac:chgData name="Toriyama, Haruyuki" userId="9e31f75d-8e38-4175-8aeb-61edf46a2832" providerId="ADAL" clId="{B18ACC29-6E29-4A1B-886C-DBB5AF42C377}" dt="2024-10-30T10:17:32.953" v="54" actId="207"/>
          <ac:graphicFrameMkLst>
            <pc:docMk/>
            <pc:sldMk cId="1776084472" sldId="2147469811"/>
            <ac:graphicFrameMk id="10" creationId="{853EDBCE-5A32-F68F-7E56-54D3879F4FDC}"/>
          </ac:graphicFrameMkLst>
        </pc:graphicFrameChg>
      </pc:sldChg>
      <pc:sldChg chg="addSp modSp mod">
        <pc:chgData name="Toriyama, Haruyuki" userId="9e31f75d-8e38-4175-8aeb-61edf46a2832" providerId="ADAL" clId="{B18ACC29-6E29-4A1B-886C-DBB5AF42C377}" dt="2024-10-30T10:19:02.291" v="137" actId="6549"/>
        <pc:sldMkLst>
          <pc:docMk/>
          <pc:sldMk cId="1271542719" sldId="2147469857"/>
        </pc:sldMkLst>
        <pc:spChg chg="add mod">
          <ac:chgData name="Toriyama, Haruyuki" userId="9e31f75d-8e38-4175-8aeb-61edf46a2832" providerId="ADAL" clId="{B18ACC29-6E29-4A1B-886C-DBB5AF42C377}" dt="2024-10-30T10:18:47.804" v="136" actId="14100"/>
          <ac:spMkLst>
            <pc:docMk/>
            <pc:sldMk cId="1271542719" sldId="2147469857"/>
            <ac:spMk id="5" creationId="{C974633C-0D03-FEA1-E1AC-109C8374DF09}"/>
          </ac:spMkLst>
        </pc:spChg>
        <pc:spChg chg="mod">
          <ac:chgData name="Toriyama, Haruyuki" userId="9e31f75d-8e38-4175-8aeb-61edf46a2832" providerId="ADAL" clId="{B18ACC29-6E29-4A1B-886C-DBB5AF42C377}" dt="2024-10-30T10:19:02.291" v="137" actId="6549"/>
          <ac:spMkLst>
            <pc:docMk/>
            <pc:sldMk cId="1271542719" sldId="2147469857"/>
            <ac:spMk id="13" creationId="{6A58A823-CEB0-7D57-243C-3C4173CDEBA6}"/>
          </ac:spMkLst>
        </pc:spChg>
      </pc:sldChg>
      <pc:sldChg chg="addSp delSp modSp add mod">
        <pc:chgData name="Toriyama, Haruyuki" userId="9e31f75d-8e38-4175-8aeb-61edf46a2832" providerId="ADAL" clId="{B18ACC29-6E29-4A1B-886C-DBB5AF42C377}" dt="2024-10-30T11:28:01.209" v="3888" actId="20577"/>
        <pc:sldMkLst>
          <pc:docMk/>
          <pc:sldMk cId="330844634" sldId="2147469859"/>
        </pc:sldMkLst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3" creationId="{3AF21A42-63D8-17BF-FED4-C950184C6B71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4" creationId="{FC6EAA0A-9CF1-E604-2205-5910B21B684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" creationId="{12C09C2D-DFE6-48F0-B277-53779AF19AA9}"/>
          </ac:spMkLst>
        </pc:spChg>
        <pc:spChg chg="mod">
          <ac:chgData name="Toriyama, Haruyuki" userId="9e31f75d-8e38-4175-8aeb-61edf46a2832" providerId="ADAL" clId="{B18ACC29-6E29-4A1B-886C-DBB5AF42C377}" dt="2024-10-30T11:27:29.866" v="3866" actId="20577"/>
          <ac:spMkLst>
            <pc:docMk/>
            <pc:sldMk cId="330844634" sldId="2147469859"/>
            <ac:spMk id="6" creationId="{67FA9ADA-BDEB-2B4C-25FC-ED6550FDA941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" creationId="{B3D21821-6B55-8CF4-53D5-87943820578E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8" creationId="{51DB2A65-4C93-9E29-95EC-388305D92C7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" creationId="{92E8FB7E-B456-9298-F6AC-350647883E7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0" creationId="{2EB274F6-1FDE-BF83-A152-0B9A2BD72B0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1" creationId="{029C34E5-AF3F-B2FC-2BAD-9CF5267247C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2" creationId="{54037143-B482-8331-C855-18469905C8E8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3" creationId="{B588EC15-1D7A-B94E-AB41-683AF2047921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4" creationId="{9E3312A9-E301-9C4C-0EBB-DDE922A3FF5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5" creationId="{A9DC5FDB-EE71-AD43-77CF-4E00025E368D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6" creationId="{72324E5A-CDBB-D27F-F6A2-1DA7DFC58AC9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7" creationId="{92E8FFDE-B8BD-897E-691C-1E4BBB828A2D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19" creationId="{D748058A-BC9D-F37E-0E13-2373D331DB9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0" creationId="{7FD130A2-803E-504A-C4DF-9FA6A7FC27D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1" creationId="{150BF484-3A4B-99DE-0AB1-B09E48A3A0F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2" creationId="{3EDC8CCA-481F-E78C-EEEC-1E0FACB322E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3" creationId="{2C49BEE1-B03E-702E-C710-101683E33D18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4" creationId="{796933B0-31C3-CADE-BD40-42A26797C0B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5" creationId="{976F2C55-7234-1DE6-5263-6B5A9167F5B0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6" creationId="{D61B1C45-FEC3-5613-4490-D774D054B519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7" creationId="{B20D3AF5-0CF8-70E5-FB5D-5B06996EE8C7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29" creationId="{81F06D47-18AC-B7DF-2F0B-DC9815C51877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0" creationId="{77E03EC7-54B4-9C68-CBA5-DF22EF5F4196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1" creationId="{5058F5D8-9F67-91FD-F525-D4EC6248C862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2" creationId="{22FFBAB4-AECF-579C-15A8-68E64EE91C08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3" creationId="{A6C54324-6959-BCD2-3335-C89D876DC542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4" creationId="{667676CC-7563-1D08-1997-818C6AC05E80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5" creationId="{EEBFA929-BB05-938D-4DE8-42FCB2C44471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6" creationId="{60EA2450-1C91-9CD3-568C-4BB905EE65B3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37" creationId="{5F5B1EB7-B7C8-C2CC-5CFD-BA9D9DFE8A95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39" creationId="{613A4373-657F-FCB9-8E24-92362C092D92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0" creationId="{5435BD8B-44AF-69A2-636E-BFB09A240243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1" creationId="{2B00043C-9626-9BD1-1FB1-000CFE3C2373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2" creationId="{BB3EDF8F-F981-5632-4130-C5A335B08822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3" creationId="{7324F8ED-B688-5728-53B0-EF5B4B36FDD5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4" creationId="{E5670F18-F5EA-6F8C-901D-EE76069564CE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5" creationId="{D092583F-8F53-458B-28C0-EB077FE57420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6" creationId="{DB01EA85-3BA2-36B7-7251-0BC84CACE454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7" creationId="{410BE800-0F62-F6C7-604B-74F51A72138A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8" creationId="{EDC185AB-ABDB-B538-52A6-F1AD8BD205B1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49" creationId="{3CF75C4C-38E9-E1E3-2EA2-F39AEAB3E6A6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50" creationId="{E66CCFC6-857A-F486-FF9C-F6B6E81C2B63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1" creationId="{45E356ED-6F68-7DA4-4017-F3B15E52EA80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2" creationId="{C92B921A-4A9F-8D92-3100-27532C5D9E3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3" creationId="{4BCC3FF1-9C5B-0B17-0C53-D4252EBEC10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4" creationId="{AF9B2E57-3F69-8DE1-9C67-ADEF20B90D76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5" creationId="{B3314A30-F78B-E735-9493-97136F37642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6" creationId="{7F12EF49-C83C-F80D-089E-BFE1E74EE3F8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7" creationId="{1944584F-CFDA-3C59-2213-5CEDA30F9EB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8" creationId="{9AE77FC4-9879-A8F6-4832-68F3AC721BC4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59" creationId="{931F22BC-846E-B4B0-FD71-04CBC5595F8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0" creationId="{721C9BD8-ED8E-E87B-A758-63FBC73F5B6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1" creationId="{3C895911-557A-C6ED-FA65-B8183E3E66C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2" creationId="{B7075931-0AFB-FC69-2797-4DD27DA27302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3" creationId="{CF209E15-8167-38F4-5198-A0AC756DAA7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4" creationId="{6E012566-CEF1-5FBB-EDD0-4664426374D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5" creationId="{9379E708-CEE6-4F38-F2C7-6F25004EF2D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6" creationId="{80C54E77-C09E-59A8-E230-A3C3186B9372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7" creationId="{75BAAC12-E9C3-EA44-C8AE-A5DF3D64FCF1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8" creationId="{C2C0CCE7-4659-9476-98F2-C25C21F686D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69" creationId="{D81E47FA-C6C0-8E6C-202D-7190B1288C4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0" creationId="{1EBA65E2-51F4-4C8F-E587-536108C01989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1" creationId="{6B028E75-0AA2-43EE-0986-4426D7B065B4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2" creationId="{4C6AB845-BD7A-0012-3EC6-F2BEFB70A142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3" creationId="{F3036E8B-2CAE-29FA-F6A7-CF2E7A32E27D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4" creationId="{5A7701D9-FDEF-D274-11CD-07B5DF1ED519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5" creationId="{718CD25C-105F-4A57-0679-E600E01FA61C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6" creationId="{551D115D-1E42-E383-AADB-FC981119772F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7" creationId="{2BD1BC1B-2D27-531E-813F-1517F3B9C0B0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8" creationId="{A240F35D-DCE8-26EE-BE80-D8A4B0A13A8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79" creationId="{7FE1B242-967A-0E42-281B-819D355CBEF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83" creationId="{2C9887D2-3F27-2FC2-F01B-3F617D56A2E4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84" creationId="{8F9ACBDF-C349-B507-16E5-F1A2DABF9647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85" creationId="{698A29E4-3902-F5EA-AFCF-90F3D4796E1E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89" creationId="{EADF4D95-D8E6-A04F-B0E4-05C652F8BF81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90" creationId="{9D6FFA06-F297-1ECC-0CDB-D5B467241198}"/>
          </ac:spMkLst>
        </pc:spChg>
        <pc:spChg chg="add mod">
          <ac:chgData name="Toriyama, Haruyuki" userId="9e31f75d-8e38-4175-8aeb-61edf46a2832" providerId="ADAL" clId="{B18ACC29-6E29-4A1B-886C-DBB5AF42C377}" dt="2024-10-30T11:26:43.108" v="3754" actId="1076"/>
          <ac:spMkLst>
            <pc:docMk/>
            <pc:sldMk cId="330844634" sldId="2147469859"/>
            <ac:spMk id="91" creationId="{9160C4B3-0607-D1F7-6D79-B01C56AC939A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2" creationId="{FD2684A9-4704-99CE-91DA-02D511AB5127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3" creationId="{1D863CC1-B841-BB5C-9475-49EE03BFA8FD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4" creationId="{4A8DB9C2-F74E-F886-30C8-2AD66C7E0CD5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5" creationId="{06F34DB8-BA96-D2B6-3409-90B85BB4F0DB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6" creationId="{B53DDB1B-7C5C-6BB1-761A-BD26FCE8CC19}"/>
          </ac:spMkLst>
        </pc:spChg>
        <pc:spChg chg="del">
          <ac:chgData name="Toriyama, Haruyuki" userId="9e31f75d-8e38-4175-8aeb-61edf46a2832" providerId="ADAL" clId="{B18ACC29-6E29-4A1B-886C-DBB5AF42C377}" dt="2024-10-30T10:07:52.518" v="1" actId="478"/>
          <ac:spMkLst>
            <pc:docMk/>
            <pc:sldMk cId="330844634" sldId="2147469859"/>
            <ac:spMk id="97" creationId="{9C45A60B-5D6E-7968-6E9E-4D7B2964493E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98" creationId="{4ACCACD1-6D99-A6A5-BD04-9FD5CE5C3635}"/>
          </ac:spMkLst>
        </pc:spChg>
        <pc:spChg chg="del">
          <ac:chgData name="Toriyama, Haruyuki" userId="9e31f75d-8e38-4175-8aeb-61edf46a2832" providerId="ADAL" clId="{B18ACC29-6E29-4A1B-886C-DBB5AF42C377}" dt="2024-10-30T10:07:55.447" v="2" actId="478"/>
          <ac:spMkLst>
            <pc:docMk/>
            <pc:sldMk cId="330844634" sldId="2147469859"/>
            <ac:spMk id="99" creationId="{E95BE922-EB30-675D-650C-4D6059F00DE6}"/>
          </ac:spMkLst>
        </pc:spChg>
        <pc:spChg chg="add mod or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00" creationId="{31371E80-FD9E-8239-737C-A34A22857C10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01" creationId="{03CB82BC-A128-74B0-6C39-4F62140C8943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2" creationId="{3BFBA425-9B9A-C762-AF24-FFE73A0F65BD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3" creationId="{04EE0EC9-B51D-364B-DB4F-1D4F5076C121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4" creationId="{6336B200-64D9-075C-9A5C-53ED5711CEFC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5" creationId="{3490D2E1-0A00-BB17-EB15-1CE7CC6689DB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6" creationId="{C6FDAC7B-0295-EE72-99CD-869B47572C51}"/>
          </ac:spMkLst>
        </pc:spChg>
        <pc:spChg chg="add mod">
          <ac:chgData name="Toriyama, Haruyuki" userId="9e31f75d-8e38-4175-8aeb-61edf46a2832" providerId="ADAL" clId="{B18ACC29-6E29-4A1B-886C-DBB5AF42C377}" dt="2024-10-30T10:29:33.769" v="473" actId="571"/>
          <ac:spMkLst>
            <pc:docMk/>
            <pc:sldMk cId="330844634" sldId="2147469859"/>
            <ac:spMk id="107" creationId="{DC052CBE-D5DD-53C8-F9D7-4EB8667E8072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08" creationId="{1EF856D2-827D-E156-90D7-4C62B8729284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09" creationId="{054396E9-199B-9DA2-ADC1-BBEAC29E3C48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10" creationId="{C00C965E-7CCC-9503-3634-D65A7B957161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11" creationId="{C0797009-151E-1B91-35E9-E3AA2F3DFC9B}"/>
          </ac:spMkLst>
        </pc:spChg>
        <pc:spChg chg="add mod">
          <ac:chgData name="Toriyama, Haruyuki" userId="9e31f75d-8e38-4175-8aeb-61edf46a2832" providerId="ADAL" clId="{B18ACC29-6E29-4A1B-886C-DBB5AF42C377}" dt="2024-10-30T11:28:01.209" v="3888" actId="20577"/>
          <ac:spMkLst>
            <pc:docMk/>
            <pc:sldMk cId="330844634" sldId="2147469859"/>
            <ac:spMk id="112" creationId="{E04139A1-9A38-B4E4-BB8B-CD7767A5D60B}"/>
          </ac:spMkLst>
        </pc:spChg>
        <pc:spChg chg="add mod">
          <ac:chgData name="Toriyama, Haruyuki" userId="9e31f75d-8e38-4175-8aeb-61edf46a2832" providerId="ADAL" clId="{B18ACC29-6E29-4A1B-886C-DBB5AF42C377}" dt="2024-10-30T11:27:53.771" v="3873" actId="1036"/>
          <ac:spMkLst>
            <pc:docMk/>
            <pc:sldMk cId="330844634" sldId="2147469859"/>
            <ac:spMk id="113" creationId="{FCA86E95-D32D-4669-AEDE-C74B72C3D568}"/>
          </ac:spMkLst>
        </pc:spChg>
        <pc:grpChg chg="del">
          <ac:chgData name="Toriyama, Haruyuki" userId="9e31f75d-8e38-4175-8aeb-61edf46a2832" providerId="ADAL" clId="{B18ACC29-6E29-4A1B-886C-DBB5AF42C377}" dt="2024-10-30T10:07:52.518" v="1" actId="478"/>
          <ac:grpSpMkLst>
            <pc:docMk/>
            <pc:sldMk cId="330844634" sldId="2147469859"/>
            <ac:grpSpMk id="86" creationId="{5AC30BA2-C64A-462B-3A67-B84D1E85A0E5}"/>
          </ac:grpSpMkLst>
        </pc:grp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18" creationId="{5F28589D-72A7-05BE-D2F3-5A895C34F08D}"/>
          </ac:cxnSpMkLst>
        </pc:cxn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28" creationId="{783A3CCA-3A4C-BB99-7B58-3EE9365D8A20}"/>
          </ac:cxnSpMkLst>
        </pc:cxn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38" creationId="{11104E83-A0B7-2B89-8342-2CCD493ED1F5}"/>
          </ac:cxnSpMkLst>
        </pc:cxn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80" creationId="{1C1A622E-4638-B4C7-186F-C96179E0888E}"/>
          </ac:cxnSpMkLst>
        </pc:cxn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81" creationId="{374B58E7-305B-60CA-444E-443CF9AE322B}"/>
          </ac:cxnSpMkLst>
        </pc:cxnChg>
        <pc:cxnChg chg="del mod">
          <ac:chgData name="Toriyama, Haruyuki" userId="9e31f75d-8e38-4175-8aeb-61edf46a2832" providerId="ADAL" clId="{B18ACC29-6E29-4A1B-886C-DBB5AF42C377}" dt="2024-10-30T10:07:52.518" v="1" actId="478"/>
          <ac:cxnSpMkLst>
            <pc:docMk/>
            <pc:sldMk cId="330844634" sldId="2147469859"/>
            <ac:cxnSpMk id="82" creationId="{8B81186F-77D2-F9BE-3E0A-0D2767BBFE73}"/>
          </ac:cxnSpMkLst>
        </pc:cxnChg>
      </pc:sldChg>
    </pc:docChg>
  </pc:docChgLst>
  <pc:docChgLst>
    <pc:chgData name="Morita, Mana" userId="8616333d-6338-4cd9-8f44-ba9a62b21766" providerId="ADAL" clId="{B7343084-E4BA-4722-81A1-1D72587E0FB2}"/>
    <pc:docChg chg="modSld">
      <pc:chgData name="Morita, Mana" userId="8616333d-6338-4cd9-8f44-ba9a62b21766" providerId="ADAL" clId="{B7343084-E4BA-4722-81A1-1D72587E0FB2}" dt="2024-10-26T09:32:52.178" v="587" actId="14100"/>
      <pc:docMkLst>
        <pc:docMk/>
      </pc:docMkLst>
      <pc:sldChg chg="modSp mod">
        <pc:chgData name="Morita, Mana" userId="8616333d-6338-4cd9-8f44-ba9a62b21766" providerId="ADAL" clId="{B7343084-E4BA-4722-81A1-1D72587E0FB2}" dt="2024-10-26T09:32:52.178" v="587" actId="14100"/>
        <pc:sldMkLst>
          <pc:docMk/>
          <pc:sldMk cId="632330403" sldId="2147469816"/>
        </pc:sldMkLst>
        <pc:spChg chg="mod">
          <ac:chgData name="Morita, Mana" userId="8616333d-6338-4cd9-8f44-ba9a62b21766" providerId="ADAL" clId="{B7343084-E4BA-4722-81A1-1D72587E0FB2}" dt="2024-10-26T09:29:52.387" v="2" actId="20577"/>
          <ac:spMkLst>
            <pc:docMk/>
            <pc:sldMk cId="632330403" sldId="2147469816"/>
            <ac:spMk id="3" creationId="{DC9DECF3-F4E6-7DA5-AC41-3085DACE20C5}"/>
          </ac:spMkLst>
        </pc:spChg>
        <pc:spChg chg="mod">
          <ac:chgData name="Morita, Mana" userId="8616333d-6338-4cd9-8f44-ba9a62b21766" providerId="ADAL" clId="{B7343084-E4BA-4722-81A1-1D72587E0FB2}" dt="2024-10-26T09:32:52.178" v="587" actId="14100"/>
          <ac:spMkLst>
            <pc:docMk/>
            <pc:sldMk cId="632330403" sldId="2147469816"/>
            <ac:spMk id="4" creationId="{6446515A-1DBD-FA11-005B-5FB79A85CFC7}"/>
          </ac:spMkLst>
        </pc:spChg>
        <pc:spChg chg="mod">
          <ac:chgData name="Morita, Mana" userId="8616333d-6338-4cd9-8f44-ba9a62b21766" providerId="ADAL" clId="{B7343084-E4BA-4722-81A1-1D72587E0FB2}" dt="2024-10-26T09:30:26.495" v="4" actId="20577"/>
          <ac:spMkLst>
            <pc:docMk/>
            <pc:sldMk cId="632330403" sldId="2147469816"/>
            <ac:spMk id="48" creationId="{C19C1708-5762-1238-599B-5CB966FC6A75}"/>
          </ac:spMkLst>
        </pc:spChg>
      </pc:sldChg>
    </pc:docChg>
  </pc:docChgLst>
  <pc:docChgLst>
    <pc:chgData name="Toriyama, Haruyuki" userId="9e31f75d-8e38-4175-8aeb-61edf46a2832" providerId="ADAL" clId="{D57568BF-8388-45B8-A0F3-B08F5B897C4E}"/>
    <pc:docChg chg="undo custSel addSld delSld modSld sldOrd">
      <pc:chgData name="Toriyama, Haruyuki" userId="9e31f75d-8e38-4175-8aeb-61edf46a2832" providerId="ADAL" clId="{D57568BF-8388-45B8-A0F3-B08F5B897C4E}" dt="2024-10-23T07:32:20.973" v="13294" actId="14100"/>
      <pc:docMkLst>
        <pc:docMk/>
      </pc:docMkLst>
      <pc:sldChg chg="mod modShow">
        <pc:chgData name="Toriyama, Haruyuki" userId="9e31f75d-8e38-4175-8aeb-61edf46a2832" providerId="ADAL" clId="{D57568BF-8388-45B8-A0F3-B08F5B897C4E}" dt="2024-10-22T05:56:36.907" v="2643" actId="729"/>
        <pc:sldMkLst>
          <pc:docMk/>
          <pc:sldMk cId="3969437322" sldId="947"/>
        </pc:sldMkLst>
      </pc:sldChg>
      <pc:sldChg chg="mod ord modShow">
        <pc:chgData name="Toriyama, Haruyuki" userId="9e31f75d-8e38-4175-8aeb-61edf46a2832" providerId="ADAL" clId="{D57568BF-8388-45B8-A0F3-B08F5B897C4E}" dt="2024-10-22T06:40:19.079" v="3536" actId="729"/>
        <pc:sldMkLst>
          <pc:docMk/>
          <pc:sldMk cId="1550253799" sldId="949"/>
        </pc:sldMkLst>
      </pc:sldChg>
      <pc:sldChg chg="mod modShow">
        <pc:chgData name="Toriyama, Haruyuki" userId="9e31f75d-8e38-4175-8aeb-61edf46a2832" providerId="ADAL" clId="{D57568BF-8388-45B8-A0F3-B08F5B897C4E}" dt="2024-10-22T07:34:35.734" v="5450" actId="729"/>
        <pc:sldMkLst>
          <pc:docMk/>
          <pc:sldMk cId="3272240292" sldId="952"/>
        </pc:sldMkLst>
      </pc:sldChg>
      <pc:sldChg chg="mod modShow">
        <pc:chgData name="Toriyama, Haruyuki" userId="9e31f75d-8e38-4175-8aeb-61edf46a2832" providerId="ADAL" clId="{D57568BF-8388-45B8-A0F3-B08F5B897C4E}" dt="2024-10-22T07:44:12.543" v="6258" actId="729"/>
        <pc:sldMkLst>
          <pc:docMk/>
          <pc:sldMk cId="2063998468" sldId="956"/>
        </pc:sldMkLst>
      </pc:sldChg>
      <pc:sldChg chg="mod modShow">
        <pc:chgData name="Toriyama, Haruyuki" userId="9e31f75d-8e38-4175-8aeb-61edf46a2832" providerId="ADAL" clId="{D57568BF-8388-45B8-A0F3-B08F5B897C4E}" dt="2024-10-22T06:40:19.079" v="3536" actId="729"/>
        <pc:sldMkLst>
          <pc:docMk/>
          <pc:sldMk cId="2139327593" sldId="967"/>
        </pc:sldMkLst>
      </pc:sldChg>
      <pc:sldChg chg="mod modShow">
        <pc:chgData name="Toriyama, Haruyuki" userId="9e31f75d-8e38-4175-8aeb-61edf46a2832" providerId="ADAL" clId="{D57568BF-8388-45B8-A0F3-B08F5B897C4E}" dt="2024-10-22T07:34:35.734" v="5450" actId="729"/>
        <pc:sldMkLst>
          <pc:docMk/>
          <pc:sldMk cId="476973285" sldId="968"/>
        </pc:sldMkLst>
      </pc:sldChg>
      <pc:sldChg chg="mod modShow">
        <pc:chgData name="Toriyama, Haruyuki" userId="9e31f75d-8e38-4175-8aeb-61edf46a2832" providerId="ADAL" clId="{D57568BF-8388-45B8-A0F3-B08F5B897C4E}" dt="2024-10-22T07:44:12.543" v="6258" actId="729"/>
        <pc:sldMkLst>
          <pc:docMk/>
          <pc:sldMk cId="2960984546" sldId="969"/>
        </pc:sldMkLst>
      </pc:sldChg>
      <pc:sldChg chg="mod modShow">
        <pc:chgData name="Toriyama, Haruyuki" userId="9e31f75d-8e38-4175-8aeb-61edf46a2832" providerId="ADAL" clId="{D57568BF-8388-45B8-A0F3-B08F5B897C4E}" dt="2024-10-22T05:56:36.907" v="2643" actId="729"/>
        <pc:sldMkLst>
          <pc:docMk/>
          <pc:sldMk cId="3260474983" sldId="974"/>
        </pc:sldMkLst>
      </pc:sldChg>
      <pc:sldChg chg="addSp delSp modSp mod modShow">
        <pc:chgData name="Toriyama, Haruyuki" userId="9e31f75d-8e38-4175-8aeb-61edf46a2832" providerId="ADAL" clId="{D57568BF-8388-45B8-A0F3-B08F5B897C4E}" dt="2024-10-22T06:56:54.624" v="4384" actId="729"/>
        <pc:sldMkLst>
          <pc:docMk/>
          <pc:sldMk cId="2506781472" sldId="977"/>
        </pc:sldMkLst>
        <pc:spChg chg="add del mod">
          <ac:chgData name="Toriyama, Haruyuki" userId="9e31f75d-8e38-4175-8aeb-61edf46a2832" providerId="ADAL" clId="{D57568BF-8388-45B8-A0F3-B08F5B897C4E}" dt="2024-10-22T03:30:59.777" v="2200" actId="478"/>
          <ac:spMkLst>
            <pc:docMk/>
            <pc:sldMk cId="2506781472" sldId="977"/>
            <ac:spMk id="12" creationId="{3B9A2017-D134-E522-D080-DA2960D68A41}"/>
          </ac:spMkLst>
        </pc:spChg>
      </pc:sldChg>
      <pc:sldChg chg="modSp mod">
        <pc:chgData name="Toriyama, Haruyuki" userId="9e31f75d-8e38-4175-8aeb-61edf46a2832" providerId="ADAL" clId="{D57568BF-8388-45B8-A0F3-B08F5B897C4E}" dt="2024-10-22T14:39:31.452" v="12459" actId="6549"/>
        <pc:sldMkLst>
          <pc:docMk/>
          <pc:sldMk cId="1976404550" sldId="2147469791"/>
        </pc:sldMkLst>
        <pc:spChg chg="mod">
          <ac:chgData name="Toriyama, Haruyuki" userId="9e31f75d-8e38-4175-8aeb-61edf46a2832" providerId="ADAL" clId="{D57568BF-8388-45B8-A0F3-B08F5B897C4E}" dt="2024-10-22T14:39:31.452" v="12459" actId="6549"/>
          <ac:spMkLst>
            <pc:docMk/>
            <pc:sldMk cId="1976404550" sldId="2147469791"/>
            <ac:spMk id="2" creationId="{5BE02AF6-86EA-A36B-AB9A-92CC1F04388A}"/>
          </ac:spMkLst>
        </pc:spChg>
      </pc:sldChg>
      <pc:sldChg chg="addSp delSp modSp del mod">
        <pc:chgData name="Toriyama, Haruyuki" userId="9e31f75d-8e38-4175-8aeb-61edf46a2832" providerId="ADAL" clId="{D57568BF-8388-45B8-A0F3-B08F5B897C4E}" dt="2024-10-23T07:16:58.814" v="12939" actId="47"/>
        <pc:sldMkLst>
          <pc:docMk/>
          <pc:sldMk cId="3844860016" sldId="2147469792"/>
        </pc:sldMkLst>
        <pc:spChg chg="add del mod">
          <ac:chgData name="Toriyama, Haruyuki" userId="9e31f75d-8e38-4175-8aeb-61edf46a2832" providerId="ADAL" clId="{D57568BF-8388-45B8-A0F3-B08F5B897C4E}" dt="2024-10-23T04:15:59.340" v="12507" actId="478"/>
          <ac:spMkLst>
            <pc:docMk/>
            <pc:sldMk cId="3844860016" sldId="2147469792"/>
            <ac:spMk id="3" creationId="{4985AD21-494C-4775-2B7E-3EF90123D299}"/>
          </ac:spMkLst>
        </pc:spChg>
        <pc:spChg chg="del">
          <ac:chgData name="Toriyama, Haruyuki" userId="9e31f75d-8e38-4175-8aeb-61edf46a2832" providerId="ADAL" clId="{D57568BF-8388-45B8-A0F3-B08F5B897C4E}" dt="2024-10-22T10:50:11.277" v="6344" actId="478"/>
          <ac:spMkLst>
            <pc:docMk/>
            <pc:sldMk cId="3844860016" sldId="2147469792"/>
            <ac:spMk id="3" creationId="{E33CC85A-CFAB-27D3-BB6B-92F291D073E2}"/>
          </ac:spMkLst>
        </pc:spChg>
        <pc:spChg chg="mod">
          <ac:chgData name="Toriyama, Haruyuki" userId="9e31f75d-8e38-4175-8aeb-61edf46a2832" providerId="ADAL" clId="{D57568BF-8388-45B8-A0F3-B08F5B897C4E}" dt="2024-10-23T04:30:16.875" v="12521" actId="20577"/>
          <ac:spMkLst>
            <pc:docMk/>
            <pc:sldMk cId="3844860016" sldId="2147469792"/>
            <ac:spMk id="4" creationId="{2EA7B675-4EF3-F78C-D520-5B7849CE4D3D}"/>
          </ac:spMkLst>
        </pc:spChg>
        <pc:spChg chg="add mod">
          <ac:chgData name="Toriyama, Haruyuki" userId="9e31f75d-8e38-4175-8aeb-61edf46a2832" providerId="ADAL" clId="{D57568BF-8388-45B8-A0F3-B08F5B897C4E}" dt="2024-10-23T04:30:50.076" v="12596" actId="207"/>
          <ac:spMkLst>
            <pc:docMk/>
            <pc:sldMk cId="3844860016" sldId="2147469792"/>
            <ac:spMk id="5" creationId="{6DEF5F9C-351F-2B26-FF7D-695633BE9437}"/>
          </ac:spMkLst>
        </pc:spChg>
        <pc:spChg chg="del">
          <ac:chgData name="Toriyama, Haruyuki" userId="9e31f75d-8e38-4175-8aeb-61edf46a2832" providerId="ADAL" clId="{D57568BF-8388-45B8-A0F3-B08F5B897C4E}" dt="2024-10-22T10:50:00.297" v="6343" actId="478"/>
          <ac:spMkLst>
            <pc:docMk/>
            <pc:sldMk cId="3844860016" sldId="2147469792"/>
            <ac:spMk id="5" creationId="{81B88B1E-8A36-376C-850E-328FE3400740}"/>
          </ac:spMkLst>
        </pc:spChg>
        <pc:spChg chg="add del mo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6" creationId="{4EF1F5A6-422A-BF47-F164-94DB8F096E20}"/>
          </ac:spMkLst>
        </pc:spChg>
        <pc:spChg chg="del mo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7" creationId="{4DB2AD54-0D61-92CA-F13D-4E670E74F943}"/>
          </ac:spMkLst>
        </pc:spChg>
        <pc:spChg chg="del mo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8" creationId="{8F65289A-25F2-9B3A-5180-9FAF0B9DDF53}"/>
          </ac:spMkLst>
        </pc:spChg>
        <pc:spChg chg="del mod">
          <ac:chgData name="Toriyama, Haruyuki" userId="9e31f75d-8e38-4175-8aeb-61edf46a2832" providerId="ADAL" clId="{D57568BF-8388-45B8-A0F3-B08F5B897C4E}" dt="2024-10-22T10:52:35.916" v="6421" actId="478"/>
          <ac:spMkLst>
            <pc:docMk/>
            <pc:sldMk cId="3844860016" sldId="2147469792"/>
            <ac:spMk id="9" creationId="{B85BB31E-B16E-AAF4-9391-2B225AFC8B03}"/>
          </ac:spMkLst>
        </pc:spChg>
        <pc:spChg chg="del mod or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10" creationId="{A983A715-A718-8725-E8D4-B59510A51E07}"/>
          </ac:spMkLst>
        </pc:spChg>
        <pc:spChg chg="del mo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11" creationId="{0C05D697-6026-883A-D0C6-6DD84692C113}"/>
          </ac:spMkLst>
        </pc:spChg>
        <pc:spChg chg="del mod">
          <ac:chgData name="Toriyama, Haruyuki" userId="9e31f75d-8e38-4175-8aeb-61edf46a2832" providerId="ADAL" clId="{D57568BF-8388-45B8-A0F3-B08F5B897C4E}" dt="2024-10-22T13:46:47.645" v="10572" actId="478"/>
          <ac:spMkLst>
            <pc:docMk/>
            <pc:sldMk cId="3844860016" sldId="2147469792"/>
            <ac:spMk id="12" creationId="{5565EF33-F88F-624A-8E36-719FC3923458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13" creationId="{5DBEC01D-C9C9-42F3-9761-3ABDBDDD5DBE}"/>
          </ac:spMkLst>
        </pc:spChg>
        <pc:spChg chg="del">
          <ac:chgData name="Toriyama, Haruyuki" userId="9e31f75d-8e38-4175-8aeb-61edf46a2832" providerId="ADAL" clId="{D57568BF-8388-45B8-A0F3-B08F5B897C4E}" dt="2024-10-22T10:50:15.884" v="6345" actId="478"/>
          <ac:spMkLst>
            <pc:docMk/>
            <pc:sldMk cId="3844860016" sldId="2147469792"/>
            <ac:spMk id="14" creationId="{81D6C2DC-165C-8F91-4C4D-0C4BA4765913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16" creationId="{5E3E4B4B-6E2A-3083-CD1D-30D9EA5B1534}"/>
          </ac:spMkLst>
        </pc:spChg>
        <pc:spChg chg="del">
          <ac:chgData name="Toriyama, Haruyuki" userId="9e31f75d-8e38-4175-8aeb-61edf46a2832" providerId="ADAL" clId="{D57568BF-8388-45B8-A0F3-B08F5B897C4E}" dt="2024-10-22T10:50:35.577" v="6389" actId="478"/>
          <ac:spMkLst>
            <pc:docMk/>
            <pc:sldMk cId="3844860016" sldId="2147469792"/>
            <ac:spMk id="17" creationId="{E2C8A594-5C59-A347-A05F-C943907EA76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18" creationId="{BC99A8BD-4973-208B-2CCB-8A4620A9E9F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19" creationId="{17540830-C597-5077-1CA3-30E776E242F7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0" creationId="{06D5DAEA-84EB-D069-907C-C9946FF2CE8C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1" creationId="{322B627B-7219-FF95-8F0B-01F4F74C5F5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2" creationId="{48865B12-C6AE-77DC-4BF7-269220A086C0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3" creationId="{D9F6D59A-1E32-537B-6ABC-F8C91807EEC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4" creationId="{2747B416-E130-C4D4-55BF-2DA80E0B8628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5" creationId="{5BF82707-ACC0-1559-9136-415CEAA85A9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6" creationId="{8C32A1D6-1703-9602-090E-946C89E4BD07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7" creationId="{5CAC578B-0521-A70E-C3BB-BEB6D104B52B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8" creationId="{DF134B1F-E14D-B1F3-7CE1-2D0191DF4661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29" creationId="{F00F916F-F345-473F-9819-BAA70C362B44}"/>
          </ac:spMkLst>
        </pc:spChg>
        <pc:spChg chg="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0" creationId="{53D02782-D5FC-18AF-3A17-87BF9C5DDC1B}"/>
          </ac:spMkLst>
        </pc:spChg>
        <pc:spChg chg="del mod">
          <ac:chgData name="Toriyama, Haruyuki" userId="9e31f75d-8e38-4175-8aeb-61edf46a2832" providerId="ADAL" clId="{D57568BF-8388-45B8-A0F3-B08F5B897C4E}" dt="2024-10-22T10:52:37.977" v="6422" actId="478"/>
          <ac:spMkLst>
            <pc:docMk/>
            <pc:sldMk cId="3844860016" sldId="2147469792"/>
            <ac:spMk id="31" creationId="{F3197276-5B12-2B10-AC9D-F40F57648BE0}"/>
          </ac:spMkLst>
        </pc:spChg>
        <pc:spChg chg="del mod">
          <ac:chgData name="Toriyama, Haruyuki" userId="9e31f75d-8e38-4175-8aeb-61edf46a2832" providerId="ADAL" clId="{D57568BF-8388-45B8-A0F3-B08F5B897C4E}" dt="2024-10-22T10:52:28.192" v="6419" actId="478"/>
          <ac:spMkLst>
            <pc:docMk/>
            <pc:sldMk cId="3844860016" sldId="2147469792"/>
            <ac:spMk id="32" creationId="{17D8D44C-9187-C93F-76C0-5B847B3670D5}"/>
          </ac:spMkLst>
        </pc:spChg>
        <pc:spChg chg="del mod">
          <ac:chgData name="Toriyama, Haruyuki" userId="9e31f75d-8e38-4175-8aeb-61edf46a2832" providerId="ADAL" clId="{D57568BF-8388-45B8-A0F3-B08F5B897C4E}" dt="2024-10-22T10:52:33.995" v="6420" actId="478"/>
          <ac:spMkLst>
            <pc:docMk/>
            <pc:sldMk cId="3844860016" sldId="2147469792"/>
            <ac:spMk id="33" creationId="{C3B2D5CA-3629-3DB0-CC71-F08411CAAFF0}"/>
          </ac:spMkLst>
        </pc:spChg>
        <pc:spChg chg="del">
          <ac:chgData name="Toriyama, Haruyuki" userId="9e31f75d-8e38-4175-8aeb-61edf46a2832" providerId="ADAL" clId="{D57568BF-8388-45B8-A0F3-B08F5B897C4E}" dt="2024-10-22T10:49:59.420" v="6342" actId="478"/>
          <ac:spMkLst>
            <pc:docMk/>
            <pc:sldMk cId="3844860016" sldId="2147469792"/>
            <ac:spMk id="34" creationId="{81B88B1E-8A36-376C-850E-328FE3400740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5" creationId="{FB44BCE3-CBB1-27A0-3956-B7E24B5856F3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6" creationId="{DDEEB72B-7067-58CD-2C93-D147F6E6C2EA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7" creationId="{EA00BBE6-5FDA-4024-7E75-ADC1CED87293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8" creationId="{AA3930A9-D602-C12E-17F7-8BD7432E4EC4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39" creationId="{E2953230-9477-0293-56CC-544A514E2CDC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40" creationId="{B2E9D309-6997-D7EE-A50B-4401106E8F87}"/>
          </ac:spMkLst>
        </pc:spChg>
        <pc:spChg chg="add del mod">
          <ac:chgData name="Toriyama, Haruyuki" userId="9e31f75d-8e38-4175-8aeb-61edf46a2832" providerId="ADAL" clId="{D57568BF-8388-45B8-A0F3-B08F5B897C4E}" dt="2024-10-22T14:02:30.856" v="11047" actId="478"/>
          <ac:spMkLst>
            <pc:docMk/>
            <pc:sldMk cId="3844860016" sldId="2147469792"/>
            <ac:spMk id="41" creationId="{CC76F561-5BCE-4883-D59D-189E28359A21}"/>
          </ac:spMkLst>
        </pc:spChg>
        <pc:spChg chg="add del mod">
          <ac:chgData name="Toriyama, Haruyuki" userId="9e31f75d-8e38-4175-8aeb-61edf46a2832" providerId="ADAL" clId="{D57568BF-8388-45B8-A0F3-B08F5B897C4E}" dt="2024-10-22T14:02:30.856" v="11047" actId="478"/>
          <ac:spMkLst>
            <pc:docMk/>
            <pc:sldMk cId="3844860016" sldId="2147469792"/>
            <ac:spMk id="42" creationId="{337098FD-ED3E-B702-9849-28D1D81EBC67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43" creationId="{BF6B2D7B-484D-6490-3511-04E49F9E4B82}"/>
          </ac:spMkLst>
        </pc:spChg>
        <pc:spChg chg="add del mod">
          <ac:chgData name="Toriyama, Haruyuki" userId="9e31f75d-8e38-4175-8aeb-61edf46a2832" providerId="ADAL" clId="{D57568BF-8388-45B8-A0F3-B08F5B897C4E}" dt="2024-10-22T14:02:30.856" v="11047" actId="478"/>
          <ac:spMkLst>
            <pc:docMk/>
            <pc:sldMk cId="3844860016" sldId="2147469792"/>
            <ac:spMk id="44" creationId="{DBE51E11-2F64-E71F-0910-BFA23258B1DF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45" creationId="{A7220654-AA9A-43CA-890B-FF6A6D88F958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46" creationId="{8D215C2C-159B-1256-6B8F-E72F14FCFCDB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47" creationId="{79638E2F-2250-3F26-1401-2F0A31450AAB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48" creationId="{7B14B6A6-125A-81A7-949C-3A74EDC7BD94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49" creationId="{7DBAD20F-9A52-173E-2AF0-DA318EF5F9E2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0" creationId="{7A970E18-3F65-6032-B616-467EB51ED19D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1" creationId="{8A3C4FF4-5766-ECC4-1615-F27ECA1A7AD2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2" creationId="{7865A079-52AC-639F-5DAA-4B2827003380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3" creationId="{B7422DB6-87CC-4E48-0913-75E89DAD5857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54" creationId="{138C6CD3-3EF7-6626-642B-D98B9E1B09FE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5" creationId="{30D36544-4B18-4A38-9D52-5607B1E09379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6" creationId="{769D2CB9-61F5-6EDF-D2A7-DCD27DBD9C32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7" creationId="{31511434-1862-CEBB-FC88-3DA87F36122A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8" creationId="{1818D53D-B359-F9B9-E37A-002ECEBFF2C7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59" creationId="{1BEB892C-F145-E9D9-FC83-921D9C034823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60" creationId="{C53C63E8-93A9-1D05-20D7-C60434505EB1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61" creationId="{32AF2658-F32B-B654-B882-7406528C9105}"/>
          </ac:spMkLst>
        </pc:spChg>
        <pc:spChg chg="add del mod">
          <ac:chgData name="Toriyama, Haruyuki" userId="9e31f75d-8e38-4175-8aeb-61edf46a2832" providerId="ADAL" clId="{D57568BF-8388-45B8-A0F3-B08F5B897C4E}" dt="2024-10-22T14:02:01.992" v="11040" actId="478"/>
          <ac:spMkLst>
            <pc:docMk/>
            <pc:sldMk cId="3844860016" sldId="2147469792"/>
            <ac:spMk id="62" creationId="{C1C0F70E-1FBB-F7E6-4BBD-85A34B5CFA31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3" creationId="{68820D09-6650-8B7D-731F-A3C5C79F245C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4" creationId="{19EF5280-7BEA-D3C2-B20A-8154464E468A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5" creationId="{3A018DE8-7521-23B1-8D39-26031C2D09A6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6" creationId="{A332BF2A-4897-41DB-2EB4-EF86169F0BBB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7" creationId="{57143AE7-B782-DD42-71EE-159C99EBEC13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8" creationId="{EC1A3200-67BB-9337-6453-80DB7C39622F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69" creationId="{5F553808-6E7F-A1B4-9A87-C2F80D3AA394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0" creationId="{0942CA58-1F10-CF70-E188-716F20585223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1" creationId="{0C2A5D28-DB2F-2C35-C806-454F6C0AD2E8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2" creationId="{84A26BA4-D525-97CA-3615-200A4F74A248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3" creationId="{4C1F5E58-3E40-1FB4-5F4D-F66CC44220BD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4" creationId="{009EF1F4-13B4-1C4C-86A2-C4010DCE02CD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5" creationId="{EECEFC96-42E7-3ED4-3DB6-4DCAA8481360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6" creationId="{77449333-43F5-D758-5923-6AE500AB4727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7" creationId="{7830C5BD-859A-4802-E7FC-4215DC96289E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8" creationId="{0288F9CF-AF30-5376-7D4E-68BCDA8C6D62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79" creationId="{AA646AE6-727D-9E01-0FAD-7B8B7252FD3A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80" creationId="{21F019FF-E816-71FD-5ECC-301E8728116A}"/>
          </ac:spMkLst>
        </pc:spChg>
        <pc:spChg chg="add del mod">
          <ac:chgData name="Toriyama, Haruyuki" userId="9e31f75d-8e38-4175-8aeb-61edf46a2832" providerId="ADAL" clId="{D57568BF-8388-45B8-A0F3-B08F5B897C4E}" dt="2024-10-23T03:40:52.059" v="12485" actId="478"/>
          <ac:spMkLst>
            <pc:docMk/>
            <pc:sldMk cId="3844860016" sldId="2147469792"/>
            <ac:spMk id="81" creationId="{2655CC19-4317-D27B-149F-3875A57012C3}"/>
          </ac:spMkLst>
        </pc:spChg>
      </pc:sldChg>
      <pc:sldChg chg="del ord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1399248777" sldId="2147469793"/>
        </pc:sldMkLst>
      </pc:sldChg>
      <pc:sldChg chg="del ord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1153732047" sldId="2147469794"/>
        </pc:sldMkLst>
      </pc:sldChg>
      <pc:sldChg chg="del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868275616" sldId="2147469795"/>
        </pc:sldMkLst>
      </pc:sldChg>
      <pc:sldChg chg="del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364178246" sldId="2147469796"/>
        </pc:sldMkLst>
      </pc:sldChg>
      <pc:sldChg chg="del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1730120749" sldId="2147469797"/>
        </pc:sldMkLst>
      </pc:sldChg>
      <pc:sldChg chg="del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523948520" sldId="2147469799"/>
        </pc:sldMkLst>
      </pc:sldChg>
      <pc:sldChg chg="modSp mod">
        <pc:chgData name="Toriyama, Haruyuki" userId="9e31f75d-8e38-4175-8aeb-61edf46a2832" providerId="ADAL" clId="{D57568BF-8388-45B8-A0F3-B08F5B897C4E}" dt="2024-10-22T14:38:21.761" v="12457" actId="6549"/>
        <pc:sldMkLst>
          <pc:docMk/>
          <pc:sldMk cId="1174244588" sldId="2147469806"/>
        </pc:sldMkLst>
        <pc:spChg chg="mod">
          <ac:chgData name="Toriyama, Haruyuki" userId="9e31f75d-8e38-4175-8aeb-61edf46a2832" providerId="ADAL" clId="{D57568BF-8388-45B8-A0F3-B08F5B897C4E}" dt="2024-10-22T14:38:21.761" v="12457" actId="6549"/>
          <ac:spMkLst>
            <pc:docMk/>
            <pc:sldMk cId="1174244588" sldId="2147469806"/>
            <ac:spMk id="2" creationId="{5BE02AF6-86EA-A36B-AB9A-92CC1F04388A}"/>
          </ac:spMkLst>
        </pc:spChg>
      </pc:sldChg>
      <pc:sldChg chg="modSp mod">
        <pc:chgData name="Toriyama, Haruyuki" userId="9e31f75d-8e38-4175-8aeb-61edf46a2832" providerId="ADAL" clId="{D57568BF-8388-45B8-A0F3-B08F5B897C4E}" dt="2024-10-22T14:26:02.552" v="11975" actId="207"/>
        <pc:sldMkLst>
          <pc:docMk/>
          <pc:sldMk cId="3610213578" sldId="2147469814"/>
        </pc:sldMkLst>
        <pc:graphicFrameChg chg="modGraphic">
          <ac:chgData name="Toriyama, Haruyuki" userId="9e31f75d-8e38-4175-8aeb-61edf46a2832" providerId="ADAL" clId="{D57568BF-8388-45B8-A0F3-B08F5B897C4E}" dt="2024-10-22T14:26:02.552" v="11975" actId="207"/>
          <ac:graphicFrameMkLst>
            <pc:docMk/>
            <pc:sldMk cId="3610213578" sldId="2147469814"/>
            <ac:graphicFrameMk id="10" creationId="{853EDBCE-5A32-F68F-7E56-54D3879F4FDC}"/>
          </ac:graphicFrameMkLst>
        </pc:graphicFrameChg>
      </pc:sldChg>
      <pc:sldChg chg="delSp modSp mod">
        <pc:chgData name="Toriyama, Haruyuki" userId="9e31f75d-8e38-4175-8aeb-61edf46a2832" providerId="ADAL" clId="{D57568BF-8388-45B8-A0F3-B08F5B897C4E}" dt="2024-10-22T06:34:29.516" v="3418" actId="20577"/>
        <pc:sldMkLst>
          <pc:docMk/>
          <pc:sldMk cId="632330403" sldId="2147469816"/>
        </pc:sldMkLst>
        <pc:spChg chg="mod">
          <ac:chgData name="Toriyama, Haruyuki" userId="9e31f75d-8e38-4175-8aeb-61edf46a2832" providerId="ADAL" clId="{D57568BF-8388-45B8-A0F3-B08F5B897C4E}" dt="2024-10-22T06:30:02.438" v="3225" actId="20577"/>
          <ac:spMkLst>
            <pc:docMk/>
            <pc:sldMk cId="632330403" sldId="2147469816"/>
            <ac:spMk id="3" creationId="{DC9DECF3-F4E6-7DA5-AC41-3085DACE20C5}"/>
          </ac:spMkLst>
        </pc:spChg>
        <pc:spChg chg="mod">
          <ac:chgData name="Toriyama, Haruyuki" userId="9e31f75d-8e38-4175-8aeb-61edf46a2832" providerId="ADAL" clId="{D57568BF-8388-45B8-A0F3-B08F5B897C4E}" dt="2024-10-22T06:22:32.521" v="2689" actId="20577"/>
          <ac:spMkLst>
            <pc:docMk/>
            <pc:sldMk cId="632330403" sldId="2147469816"/>
            <ac:spMk id="6" creationId="{67FA9ADA-BDEB-2B4C-25FC-ED6550FDA941}"/>
          </ac:spMkLst>
        </pc:spChg>
        <pc:spChg chg="del mod">
          <ac:chgData name="Toriyama, Haruyuki" userId="9e31f75d-8e38-4175-8aeb-61edf46a2832" providerId="ADAL" clId="{D57568BF-8388-45B8-A0F3-B08F5B897C4E}" dt="2024-10-22T06:19:53.314" v="2644" actId="478"/>
          <ac:spMkLst>
            <pc:docMk/>
            <pc:sldMk cId="632330403" sldId="2147469816"/>
            <ac:spMk id="11" creationId="{3ECC5862-23BC-3805-DE28-69B24043E16C}"/>
          </ac:spMkLst>
        </pc:spChg>
        <pc:spChg chg="del mod">
          <ac:chgData name="Toriyama, Haruyuki" userId="9e31f75d-8e38-4175-8aeb-61edf46a2832" providerId="ADAL" clId="{D57568BF-8388-45B8-A0F3-B08F5B897C4E}" dt="2024-10-22T06:30:23.794" v="3226" actId="478"/>
          <ac:spMkLst>
            <pc:docMk/>
            <pc:sldMk cId="632330403" sldId="2147469816"/>
            <ac:spMk id="12" creationId="{61E7CF57-F759-AF39-61B7-CE820B5F6498}"/>
          </ac:spMkLst>
        </pc:spChg>
        <pc:spChg chg="mod">
          <ac:chgData name="Toriyama, Haruyuki" userId="9e31f75d-8e38-4175-8aeb-61edf46a2832" providerId="ADAL" clId="{D57568BF-8388-45B8-A0F3-B08F5B897C4E}" dt="2024-10-22T06:34:03.335" v="3367" actId="20577"/>
          <ac:spMkLst>
            <pc:docMk/>
            <pc:sldMk cId="632330403" sldId="2147469816"/>
            <ac:spMk id="45" creationId="{02E4E6A7-DFE6-A48B-C5F7-B738C0ED4F5A}"/>
          </ac:spMkLst>
        </pc:spChg>
        <pc:spChg chg="mod">
          <ac:chgData name="Toriyama, Haruyuki" userId="9e31f75d-8e38-4175-8aeb-61edf46a2832" providerId="ADAL" clId="{D57568BF-8388-45B8-A0F3-B08F5B897C4E}" dt="2024-10-22T06:26:09.502" v="2811" actId="20577"/>
          <ac:spMkLst>
            <pc:docMk/>
            <pc:sldMk cId="632330403" sldId="2147469816"/>
            <ac:spMk id="46" creationId="{781570FB-0FB1-D6BD-9685-D31000E68EE7}"/>
          </ac:spMkLst>
        </pc:spChg>
        <pc:spChg chg="mod">
          <ac:chgData name="Toriyama, Haruyuki" userId="9e31f75d-8e38-4175-8aeb-61edf46a2832" providerId="ADAL" clId="{D57568BF-8388-45B8-A0F3-B08F5B897C4E}" dt="2024-10-22T06:31:53.367" v="3312" actId="20577"/>
          <ac:spMkLst>
            <pc:docMk/>
            <pc:sldMk cId="632330403" sldId="2147469816"/>
            <ac:spMk id="47" creationId="{73013874-514F-9452-A268-48D44482A817}"/>
          </ac:spMkLst>
        </pc:spChg>
        <pc:spChg chg="mod">
          <ac:chgData name="Toriyama, Haruyuki" userId="9e31f75d-8e38-4175-8aeb-61edf46a2832" providerId="ADAL" clId="{D57568BF-8388-45B8-A0F3-B08F5B897C4E}" dt="2024-10-22T06:34:29.516" v="3418" actId="20577"/>
          <ac:spMkLst>
            <pc:docMk/>
            <pc:sldMk cId="632330403" sldId="2147469816"/>
            <ac:spMk id="48" creationId="{C19C1708-5762-1238-599B-5CB966FC6A75}"/>
          </ac:spMkLst>
        </pc:spChg>
      </pc:sldChg>
      <pc:sldChg chg="addSp delSp modSp mod">
        <pc:chgData name="Toriyama, Haruyuki" userId="9e31f75d-8e38-4175-8aeb-61edf46a2832" providerId="ADAL" clId="{D57568BF-8388-45B8-A0F3-B08F5B897C4E}" dt="2024-10-22T13:11:07.132" v="9242" actId="478"/>
        <pc:sldMkLst>
          <pc:docMk/>
          <pc:sldMk cId="1505197190" sldId="2147469817"/>
        </pc:sldMkLst>
        <pc:spChg chg="mod">
          <ac:chgData name="Toriyama, Haruyuki" userId="9e31f75d-8e38-4175-8aeb-61edf46a2832" providerId="ADAL" clId="{D57568BF-8388-45B8-A0F3-B08F5B897C4E}" dt="2024-10-22T13:06:26.136" v="8995" actId="20577"/>
          <ac:spMkLst>
            <pc:docMk/>
            <pc:sldMk cId="1505197190" sldId="2147469817"/>
            <ac:spMk id="3" creationId="{DC9DECF3-F4E6-7DA5-AC41-3085DACE20C5}"/>
          </ac:spMkLst>
        </pc:spChg>
        <pc:spChg chg="add del mod">
          <ac:chgData name="Toriyama, Haruyuki" userId="9e31f75d-8e38-4175-8aeb-61edf46a2832" providerId="ADAL" clId="{D57568BF-8388-45B8-A0F3-B08F5B897C4E}" dt="2024-10-22T06:40:24.031" v="3537" actId="478"/>
          <ac:spMkLst>
            <pc:docMk/>
            <pc:sldMk cId="1505197190" sldId="2147469817"/>
            <ac:spMk id="4" creationId="{1201D7BB-58EC-C1C6-8056-E93CDC5D6E8F}"/>
          </ac:spMkLst>
        </pc:spChg>
        <pc:spChg chg="mod">
          <ac:chgData name="Toriyama, Haruyuki" userId="9e31f75d-8e38-4175-8aeb-61edf46a2832" providerId="ADAL" clId="{D57568BF-8388-45B8-A0F3-B08F5B897C4E}" dt="2024-10-22T06:40:52.702" v="3563" actId="14100"/>
          <ac:spMkLst>
            <pc:docMk/>
            <pc:sldMk cId="1505197190" sldId="2147469817"/>
            <ac:spMk id="6" creationId="{67FA9ADA-BDEB-2B4C-25FC-ED6550FDA941}"/>
          </ac:spMkLst>
        </pc:spChg>
        <pc:spChg chg="add del mod">
          <ac:chgData name="Toriyama, Haruyuki" userId="9e31f75d-8e38-4175-8aeb-61edf46a2832" providerId="ADAL" clId="{D57568BF-8388-45B8-A0F3-B08F5B897C4E}" dt="2024-10-22T13:11:07.132" v="9242" actId="478"/>
          <ac:spMkLst>
            <pc:docMk/>
            <pc:sldMk cId="1505197190" sldId="2147469817"/>
            <ac:spMk id="11" creationId="{B1831435-A110-C433-61DA-030559F2DA17}"/>
          </ac:spMkLst>
        </pc:spChg>
        <pc:spChg chg="del">
          <ac:chgData name="Toriyama, Haruyuki" userId="9e31f75d-8e38-4175-8aeb-61edf46a2832" providerId="ADAL" clId="{D57568BF-8388-45B8-A0F3-B08F5B897C4E}" dt="2024-10-22T02:45:21.217" v="160" actId="478"/>
          <ac:spMkLst>
            <pc:docMk/>
            <pc:sldMk cId="1505197190" sldId="2147469817"/>
            <ac:spMk id="27" creationId="{C44598DF-B644-88E4-A275-C2F713C6F06D}"/>
          </ac:spMkLst>
        </pc:spChg>
        <pc:spChg chg="mod">
          <ac:chgData name="Toriyama, Haruyuki" userId="9e31f75d-8e38-4175-8aeb-61edf46a2832" providerId="ADAL" clId="{D57568BF-8388-45B8-A0F3-B08F5B897C4E}" dt="2024-10-22T06:51:12.893" v="4028" actId="1076"/>
          <ac:spMkLst>
            <pc:docMk/>
            <pc:sldMk cId="1505197190" sldId="2147469817"/>
            <ac:spMk id="41" creationId="{870E1520-B366-0CBF-B647-152371246220}"/>
          </ac:spMkLst>
        </pc:spChg>
        <pc:spChg chg="mod">
          <ac:chgData name="Toriyama, Haruyuki" userId="9e31f75d-8e38-4175-8aeb-61edf46a2832" providerId="ADAL" clId="{D57568BF-8388-45B8-A0F3-B08F5B897C4E}" dt="2024-10-22T13:07:06.928" v="9028" actId="20577"/>
          <ac:spMkLst>
            <pc:docMk/>
            <pc:sldMk cId="1505197190" sldId="2147469817"/>
            <ac:spMk id="45" creationId="{02E4E6A7-DFE6-A48B-C5F7-B738C0ED4F5A}"/>
          </ac:spMkLst>
        </pc:spChg>
        <pc:spChg chg="mod">
          <ac:chgData name="Toriyama, Haruyuki" userId="9e31f75d-8e38-4175-8aeb-61edf46a2832" providerId="ADAL" clId="{D57568BF-8388-45B8-A0F3-B08F5B897C4E}" dt="2024-10-22T13:10:45.911" v="9241" actId="20577"/>
          <ac:spMkLst>
            <pc:docMk/>
            <pc:sldMk cId="1505197190" sldId="2147469817"/>
            <ac:spMk id="46" creationId="{781570FB-0FB1-D6BD-9685-D31000E68EE7}"/>
          </ac:spMkLst>
        </pc:spChg>
        <pc:spChg chg="del mod">
          <ac:chgData name="Toriyama, Haruyuki" userId="9e31f75d-8e38-4175-8aeb-61edf46a2832" providerId="ADAL" clId="{D57568BF-8388-45B8-A0F3-B08F5B897C4E}" dt="2024-10-22T06:51:07.552" v="4025" actId="478"/>
          <ac:spMkLst>
            <pc:docMk/>
            <pc:sldMk cId="1505197190" sldId="2147469817"/>
            <ac:spMk id="47" creationId="{73013874-514F-9452-A268-48D44482A817}"/>
          </ac:spMkLst>
        </pc:spChg>
        <pc:spChg chg="mod">
          <ac:chgData name="Toriyama, Haruyuki" userId="9e31f75d-8e38-4175-8aeb-61edf46a2832" providerId="ADAL" clId="{D57568BF-8388-45B8-A0F3-B08F5B897C4E}" dt="2024-10-22T13:03:53.235" v="8842" actId="1036"/>
          <ac:spMkLst>
            <pc:docMk/>
            <pc:sldMk cId="1505197190" sldId="2147469817"/>
            <ac:spMk id="48" creationId="{C19C1708-5762-1238-599B-5CB966FC6A75}"/>
          </ac:spMkLst>
        </pc:spChg>
      </pc:sldChg>
      <pc:sldChg chg="addSp delSp modSp mod">
        <pc:chgData name="Toriyama, Haruyuki" userId="9e31f75d-8e38-4175-8aeb-61edf46a2832" providerId="ADAL" clId="{D57568BF-8388-45B8-A0F3-B08F5B897C4E}" dt="2024-10-22T07:43:51.222" v="6257" actId="1076"/>
        <pc:sldMkLst>
          <pc:docMk/>
          <pc:sldMk cId="3881152382" sldId="2147469818"/>
        </pc:sldMkLst>
        <pc:spChg chg="mod">
          <ac:chgData name="Toriyama, Haruyuki" userId="9e31f75d-8e38-4175-8aeb-61edf46a2832" providerId="ADAL" clId="{D57568BF-8388-45B8-A0F3-B08F5B897C4E}" dt="2024-10-22T07:37:50.242" v="5830" actId="20577"/>
          <ac:spMkLst>
            <pc:docMk/>
            <pc:sldMk cId="3881152382" sldId="2147469818"/>
            <ac:spMk id="3" creationId="{DC9DECF3-F4E6-7DA5-AC41-3085DACE20C5}"/>
          </ac:spMkLst>
        </pc:spChg>
        <pc:spChg chg="mod">
          <ac:chgData name="Toriyama, Haruyuki" userId="9e31f75d-8e38-4175-8aeb-61edf46a2832" providerId="ADAL" clId="{D57568BF-8388-45B8-A0F3-B08F5B897C4E}" dt="2024-10-22T07:28:54.385" v="5152" actId="14100"/>
          <ac:spMkLst>
            <pc:docMk/>
            <pc:sldMk cId="3881152382" sldId="2147469818"/>
            <ac:spMk id="6" creationId="{67FA9ADA-BDEB-2B4C-25FC-ED6550FDA941}"/>
          </ac:spMkLst>
        </pc:spChg>
        <pc:spChg chg="del mod">
          <ac:chgData name="Toriyama, Haruyuki" userId="9e31f75d-8e38-4175-8aeb-61edf46a2832" providerId="ADAL" clId="{D57568BF-8388-45B8-A0F3-B08F5B897C4E}" dt="2024-10-22T07:38:13.157" v="5831" actId="478"/>
          <ac:spMkLst>
            <pc:docMk/>
            <pc:sldMk cId="3881152382" sldId="2147469818"/>
            <ac:spMk id="7" creationId="{2326E1D4-D209-713C-BBAA-ABC37104BF7C}"/>
          </ac:spMkLst>
        </pc:spChg>
        <pc:spChg chg="add del mod">
          <ac:chgData name="Toriyama, Haruyuki" userId="9e31f75d-8e38-4175-8aeb-61edf46a2832" providerId="ADAL" clId="{D57568BF-8388-45B8-A0F3-B08F5B897C4E}" dt="2024-10-22T07:38:14.260" v="5832" actId="478"/>
          <ac:spMkLst>
            <pc:docMk/>
            <pc:sldMk cId="3881152382" sldId="2147469818"/>
            <ac:spMk id="8" creationId="{C052A594-34F5-86DD-2A54-59FE8E8AA69B}"/>
          </ac:spMkLst>
        </pc:spChg>
        <pc:spChg chg="mod">
          <ac:chgData name="Toriyama, Haruyuki" userId="9e31f75d-8e38-4175-8aeb-61edf46a2832" providerId="ADAL" clId="{D57568BF-8388-45B8-A0F3-B08F5B897C4E}" dt="2024-10-22T07:27:39.889" v="5069" actId="1076"/>
          <ac:spMkLst>
            <pc:docMk/>
            <pc:sldMk cId="3881152382" sldId="2147469818"/>
            <ac:spMk id="43" creationId="{30AD03AB-BFD8-A635-2A3B-C6FFAD96AC6A}"/>
          </ac:spMkLst>
        </pc:spChg>
        <pc:spChg chg="mod">
          <ac:chgData name="Toriyama, Haruyuki" userId="9e31f75d-8e38-4175-8aeb-61edf46a2832" providerId="ADAL" clId="{D57568BF-8388-45B8-A0F3-B08F5B897C4E}" dt="2024-10-22T07:43:51.222" v="6257" actId="1076"/>
          <ac:spMkLst>
            <pc:docMk/>
            <pc:sldMk cId="3881152382" sldId="2147469818"/>
            <ac:spMk id="45" creationId="{02E4E6A7-DFE6-A48B-C5F7-B738C0ED4F5A}"/>
          </ac:spMkLst>
        </pc:spChg>
        <pc:spChg chg="mod">
          <ac:chgData name="Toriyama, Haruyuki" userId="9e31f75d-8e38-4175-8aeb-61edf46a2832" providerId="ADAL" clId="{D57568BF-8388-45B8-A0F3-B08F5B897C4E}" dt="2024-10-22T07:43:27.813" v="6238" actId="20577"/>
          <ac:spMkLst>
            <pc:docMk/>
            <pc:sldMk cId="3881152382" sldId="2147469818"/>
            <ac:spMk id="46" creationId="{781570FB-0FB1-D6BD-9685-D31000E68EE7}"/>
          </ac:spMkLst>
        </pc:spChg>
        <pc:spChg chg="del mod">
          <ac:chgData name="Toriyama, Haruyuki" userId="9e31f75d-8e38-4175-8aeb-61edf46a2832" providerId="ADAL" clId="{D57568BF-8388-45B8-A0F3-B08F5B897C4E}" dt="2024-10-22T07:34:02.713" v="5447" actId="478"/>
          <ac:spMkLst>
            <pc:docMk/>
            <pc:sldMk cId="3881152382" sldId="2147469818"/>
            <ac:spMk id="47" creationId="{73013874-514F-9452-A268-48D44482A817}"/>
          </ac:spMkLst>
        </pc:spChg>
        <pc:spChg chg="mod">
          <ac:chgData name="Toriyama, Haruyuki" userId="9e31f75d-8e38-4175-8aeb-61edf46a2832" providerId="ADAL" clId="{D57568BF-8388-45B8-A0F3-B08F5B897C4E}" dt="2024-10-22T07:42:12.626" v="6147" actId="1076"/>
          <ac:spMkLst>
            <pc:docMk/>
            <pc:sldMk cId="3881152382" sldId="2147469818"/>
            <ac:spMk id="48" creationId="{C19C1708-5762-1238-599B-5CB966FC6A75}"/>
          </ac:spMkLst>
        </pc:spChg>
      </pc:sldChg>
      <pc:sldChg chg="addSp delSp modSp mod">
        <pc:chgData name="Toriyama, Haruyuki" userId="9e31f75d-8e38-4175-8aeb-61edf46a2832" providerId="ADAL" clId="{D57568BF-8388-45B8-A0F3-B08F5B897C4E}" dt="2024-10-22T13:37:35.145" v="10380" actId="20577"/>
        <pc:sldMkLst>
          <pc:docMk/>
          <pc:sldMk cId="4140084361" sldId="2147469819"/>
        </pc:sldMkLst>
        <pc:spChg chg="mod">
          <ac:chgData name="Toriyama, Haruyuki" userId="9e31f75d-8e38-4175-8aeb-61edf46a2832" providerId="ADAL" clId="{D57568BF-8388-45B8-A0F3-B08F5B897C4E}" dt="2024-10-22T13:17:09.933" v="9594" actId="20577"/>
          <ac:spMkLst>
            <pc:docMk/>
            <pc:sldMk cId="4140084361" sldId="2147469819"/>
            <ac:spMk id="3" creationId="{DC9DECF3-F4E6-7DA5-AC41-3085DACE20C5}"/>
          </ac:spMkLst>
        </pc:spChg>
        <pc:spChg chg="add del mod">
          <ac:chgData name="Toriyama, Haruyuki" userId="9e31f75d-8e38-4175-8aeb-61edf46a2832" providerId="ADAL" clId="{D57568BF-8388-45B8-A0F3-B08F5B897C4E}" dt="2024-10-22T03:24:42.363" v="1501" actId="478"/>
          <ac:spMkLst>
            <pc:docMk/>
            <pc:sldMk cId="4140084361" sldId="2147469819"/>
            <ac:spMk id="4" creationId="{12A25C07-3723-0FB7-AF7B-49399FC230F8}"/>
          </ac:spMkLst>
        </pc:spChg>
        <pc:spChg chg="mod">
          <ac:chgData name="Toriyama, Haruyuki" userId="9e31f75d-8e38-4175-8aeb-61edf46a2832" providerId="ADAL" clId="{D57568BF-8388-45B8-A0F3-B08F5B897C4E}" dt="2024-10-22T11:21:15.534" v="6651" actId="20577"/>
          <ac:spMkLst>
            <pc:docMk/>
            <pc:sldMk cId="4140084361" sldId="2147469819"/>
            <ac:spMk id="6" creationId="{67FA9ADA-BDEB-2B4C-25FC-ED6550FDA941}"/>
          </ac:spMkLst>
        </pc:spChg>
        <pc:spChg chg="mod">
          <ac:chgData name="Toriyama, Haruyuki" userId="9e31f75d-8e38-4175-8aeb-61edf46a2832" providerId="ADAL" clId="{D57568BF-8388-45B8-A0F3-B08F5B897C4E}" dt="2024-10-22T13:37:18.967" v="10372" actId="20577"/>
          <ac:spMkLst>
            <pc:docMk/>
            <pc:sldMk cId="4140084361" sldId="2147469819"/>
            <ac:spMk id="45" creationId="{02E4E6A7-DFE6-A48B-C5F7-B738C0ED4F5A}"/>
          </ac:spMkLst>
        </pc:spChg>
        <pc:spChg chg="mod">
          <ac:chgData name="Toriyama, Haruyuki" userId="9e31f75d-8e38-4175-8aeb-61edf46a2832" providerId="ADAL" clId="{D57568BF-8388-45B8-A0F3-B08F5B897C4E}" dt="2024-10-22T13:37:35.145" v="10380" actId="20577"/>
          <ac:spMkLst>
            <pc:docMk/>
            <pc:sldMk cId="4140084361" sldId="2147469819"/>
            <ac:spMk id="46" creationId="{781570FB-0FB1-D6BD-9685-D31000E68EE7}"/>
          </ac:spMkLst>
        </pc:spChg>
        <pc:spChg chg="del">
          <ac:chgData name="Toriyama, Haruyuki" userId="9e31f75d-8e38-4175-8aeb-61edf46a2832" providerId="ADAL" clId="{D57568BF-8388-45B8-A0F3-B08F5B897C4E}" dt="2024-10-22T03:10:51.603" v="705" actId="478"/>
          <ac:spMkLst>
            <pc:docMk/>
            <pc:sldMk cId="4140084361" sldId="2147469819"/>
            <ac:spMk id="47" creationId="{73013874-514F-9452-A268-48D44482A817}"/>
          </ac:spMkLst>
        </pc:spChg>
        <pc:spChg chg="mod">
          <ac:chgData name="Toriyama, Haruyuki" userId="9e31f75d-8e38-4175-8aeb-61edf46a2832" providerId="ADAL" clId="{D57568BF-8388-45B8-A0F3-B08F5B897C4E}" dt="2024-10-22T13:31:48.109" v="10004" actId="20577"/>
          <ac:spMkLst>
            <pc:docMk/>
            <pc:sldMk cId="4140084361" sldId="2147469819"/>
            <ac:spMk id="48" creationId="{C19C1708-5762-1238-599B-5CB966FC6A75}"/>
          </ac:spMkLst>
        </pc:spChg>
      </pc:sldChg>
      <pc:sldChg chg="addSp delSp modSp mod">
        <pc:chgData name="Toriyama, Haruyuki" userId="9e31f75d-8e38-4175-8aeb-61edf46a2832" providerId="ADAL" clId="{D57568BF-8388-45B8-A0F3-B08F5B897C4E}" dt="2024-10-22T06:38:02.489" v="3517" actId="20577"/>
        <pc:sldMkLst>
          <pc:docMk/>
          <pc:sldMk cId="297388890" sldId="2147469840"/>
        </pc:sldMkLst>
        <pc:spChg chg="del">
          <ac:chgData name="Toriyama, Haruyuki" userId="9e31f75d-8e38-4175-8aeb-61edf46a2832" providerId="ADAL" clId="{D57568BF-8388-45B8-A0F3-B08F5B897C4E}" dt="2024-10-22T06:35:09.168" v="3420" actId="478"/>
          <ac:spMkLst>
            <pc:docMk/>
            <pc:sldMk cId="297388890" sldId="2147469840"/>
            <ac:spMk id="2" creationId="{8EC1C48E-08CD-B756-AE56-74097BF1D2DA}"/>
          </ac:spMkLst>
        </pc:spChg>
        <pc:spChg chg="mod">
          <ac:chgData name="Toriyama, Haruyuki" userId="9e31f75d-8e38-4175-8aeb-61edf46a2832" providerId="ADAL" clId="{D57568BF-8388-45B8-A0F3-B08F5B897C4E}" dt="2024-10-22T06:37:44.043" v="3511" actId="555"/>
          <ac:spMkLst>
            <pc:docMk/>
            <pc:sldMk cId="297388890" sldId="2147469840"/>
            <ac:spMk id="4" creationId="{BD1FB1C9-CED4-5037-123B-2F50DF44E722}"/>
          </ac:spMkLst>
        </pc:spChg>
        <pc:spChg chg="mod">
          <ac:chgData name="Toriyama, Haruyuki" userId="9e31f75d-8e38-4175-8aeb-61edf46a2832" providerId="ADAL" clId="{D57568BF-8388-45B8-A0F3-B08F5B897C4E}" dt="2024-10-22T06:37:01.564" v="3466" actId="12789"/>
          <ac:spMkLst>
            <pc:docMk/>
            <pc:sldMk cId="297388890" sldId="2147469840"/>
            <ac:spMk id="5" creationId="{1ECE638B-9EF0-6E3F-17E2-89EE458AD307}"/>
          </ac:spMkLst>
        </pc:spChg>
        <pc:spChg chg="mod">
          <ac:chgData name="Toriyama, Haruyuki" userId="9e31f75d-8e38-4175-8aeb-61edf46a2832" providerId="ADAL" clId="{D57568BF-8388-45B8-A0F3-B08F5B897C4E}" dt="2024-10-22T06:37:01.564" v="3466" actId="12789"/>
          <ac:spMkLst>
            <pc:docMk/>
            <pc:sldMk cId="297388890" sldId="2147469840"/>
            <ac:spMk id="6" creationId="{4AD2212F-EBF3-D6D1-9DBE-B360B324EBA9}"/>
          </ac:spMkLst>
        </pc:spChg>
        <pc:spChg chg="mod">
          <ac:chgData name="Toriyama, Haruyuki" userId="9e31f75d-8e38-4175-8aeb-61edf46a2832" providerId="ADAL" clId="{D57568BF-8388-45B8-A0F3-B08F5B897C4E}" dt="2024-10-22T06:37:01.564" v="3466" actId="12789"/>
          <ac:spMkLst>
            <pc:docMk/>
            <pc:sldMk cId="297388890" sldId="2147469840"/>
            <ac:spMk id="7" creationId="{6D8DB026-3810-BFB0-A6EC-0F091AFD582A}"/>
          </ac:spMkLst>
        </pc:spChg>
        <pc:spChg chg="mod">
          <ac:chgData name="Toriyama, Haruyuki" userId="9e31f75d-8e38-4175-8aeb-61edf46a2832" providerId="ADAL" clId="{D57568BF-8388-45B8-A0F3-B08F5B897C4E}" dt="2024-10-22T06:37:36.137" v="3494" actId="14100"/>
          <ac:spMkLst>
            <pc:docMk/>
            <pc:sldMk cId="297388890" sldId="2147469840"/>
            <ac:spMk id="8" creationId="{B0D1E6EC-577C-3A32-160E-CC06B76DFE44}"/>
          </ac:spMkLst>
        </pc:spChg>
        <pc:spChg chg="mod">
          <ac:chgData name="Toriyama, Haruyuki" userId="9e31f75d-8e38-4175-8aeb-61edf46a2832" providerId="ADAL" clId="{D57568BF-8388-45B8-A0F3-B08F5B897C4E}" dt="2024-10-22T06:37:44.043" v="3511" actId="555"/>
          <ac:spMkLst>
            <pc:docMk/>
            <pc:sldMk cId="297388890" sldId="2147469840"/>
            <ac:spMk id="9" creationId="{578EB343-ABA6-601F-50C5-F6ACE408F7F9}"/>
          </ac:spMkLst>
        </pc:spChg>
        <pc:spChg chg="mod">
          <ac:chgData name="Toriyama, Haruyuki" userId="9e31f75d-8e38-4175-8aeb-61edf46a2832" providerId="ADAL" clId="{D57568BF-8388-45B8-A0F3-B08F5B897C4E}" dt="2024-10-22T06:37:36.137" v="3494" actId="14100"/>
          <ac:spMkLst>
            <pc:docMk/>
            <pc:sldMk cId="297388890" sldId="2147469840"/>
            <ac:spMk id="10" creationId="{AD6BBA2F-786C-C68C-5E04-685CC12E8E0D}"/>
          </ac:spMkLst>
        </pc:spChg>
        <pc:spChg chg="mod">
          <ac:chgData name="Toriyama, Haruyuki" userId="9e31f75d-8e38-4175-8aeb-61edf46a2832" providerId="ADAL" clId="{D57568BF-8388-45B8-A0F3-B08F5B897C4E}" dt="2024-10-22T06:37:36.137" v="3494" actId="14100"/>
          <ac:spMkLst>
            <pc:docMk/>
            <pc:sldMk cId="297388890" sldId="2147469840"/>
            <ac:spMk id="11" creationId="{BF4B6940-919D-4097-8469-9A4F1131322A}"/>
          </ac:spMkLst>
        </pc:spChg>
        <pc:spChg chg="mod">
          <ac:chgData name="Toriyama, Haruyuki" userId="9e31f75d-8e38-4175-8aeb-61edf46a2832" providerId="ADAL" clId="{D57568BF-8388-45B8-A0F3-B08F5B897C4E}" dt="2024-10-22T06:37:44.043" v="3511" actId="555"/>
          <ac:spMkLst>
            <pc:docMk/>
            <pc:sldMk cId="297388890" sldId="2147469840"/>
            <ac:spMk id="13" creationId="{DE0A0296-EFD6-9002-330B-E4551EEA7EFA}"/>
          </ac:spMkLst>
        </pc:spChg>
        <pc:spChg chg="del">
          <ac:chgData name="Toriyama, Haruyuki" userId="9e31f75d-8e38-4175-8aeb-61edf46a2832" providerId="ADAL" clId="{D57568BF-8388-45B8-A0F3-B08F5B897C4E}" dt="2024-10-22T06:35:06.283" v="3419" actId="478"/>
          <ac:spMkLst>
            <pc:docMk/>
            <pc:sldMk cId="297388890" sldId="2147469840"/>
            <ac:spMk id="14" creationId="{81D6C2DC-165C-8F91-4C4D-0C4BA4765913}"/>
          </ac:spMkLst>
        </pc:spChg>
        <pc:spChg chg="add mod">
          <ac:chgData name="Toriyama, Haruyuki" userId="9e31f75d-8e38-4175-8aeb-61edf46a2832" providerId="ADAL" clId="{D57568BF-8388-45B8-A0F3-B08F5B897C4E}" dt="2024-10-22T06:35:13.906" v="3425" actId="20577"/>
          <ac:spMkLst>
            <pc:docMk/>
            <pc:sldMk cId="297388890" sldId="2147469840"/>
            <ac:spMk id="15" creationId="{A4553DFE-C053-AF3D-4848-CA5F861BC34E}"/>
          </ac:spMkLst>
        </pc:spChg>
        <pc:spChg chg="mod">
          <ac:chgData name="Toriyama, Haruyuki" userId="9e31f75d-8e38-4175-8aeb-61edf46a2832" providerId="ADAL" clId="{D57568BF-8388-45B8-A0F3-B08F5B897C4E}" dt="2024-10-22T06:37:44.043" v="3511" actId="555"/>
          <ac:spMkLst>
            <pc:docMk/>
            <pc:sldMk cId="297388890" sldId="2147469840"/>
            <ac:spMk id="18" creationId="{B9E61154-91BD-3642-5044-FA29B3DF147C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1" creationId="{AAA7B694-8090-77E9-435C-454B2EF5BE5A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2" creationId="{39068E50-A46C-0396-37CF-2057E46F4010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3" creationId="{BC321927-9E19-3C76-6B32-2D930509766B}"/>
          </ac:spMkLst>
        </pc:spChg>
        <pc:spChg chg="mod">
          <ac:chgData name="Toriyama, Haruyuki" userId="9e31f75d-8e38-4175-8aeb-61edf46a2832" providerId="ADAL" clId="{D57568BF-8388-45B8-A0F3-B08F5B897C4E}" dt="2024-10-22T06:37:36.137" v="3494" actId="14100"/>
          <ac:spMkLst>
            <pc:docMk/>
            <pc:sldMk cId="297388890" sldId="2147469840"/>
            <ac:spMk id="24" creationId="{64508404-068E-AC21-5C0D-179124BC74A8}"/>
          </ac:spMkLst>
        </pc:spChg>
        <pc:spChg chg="mod">
          <ac:chgData name="Toriyama, Haruyuki" userId="9e31f75d-8e38-4175-8aeb-61edf46a2832" providerId="ADAL" clId="{D57568BF-8388-45B8-A0F3-B08F5B897C4E}" dt="2024-10-22T06:36:15.243" v="3433" actId="552"/>
          <ac:spMkLst>
            <pc:docMk/>
            <pc:sldMk cId="297388890" sldId="2147469840"/>
            <ac:spMk id="25" creationId="{A08B66CD-CAF4-BBBE-28AA-3C7C4919B07E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6" creationId="{735D4C96-DEE8-3801-595F-EFADD9387E94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7" creationId="{B4E0920F-18BE-F9E9-C7D4-C1E5E73ECB37}"/>
          </ac:spMkLst>
        </pc:spChg>
        <pc:spChg chg="mod">
          <ac:chgData name="Toriyama, Haruyuki" userId="9e31f75d-8e38-4175-8aeb-61edf46a2832" providerId="ADAL" clId="{D57568BF-8388-45B8-A0F3-B08F5B897C4E}" dt="2024-10-22T06:37:44.043" v="3511" actId="555"/>
          <ac:spMkLst>
            <pc:docMk/>
            <pc:sldMk cId="297388890" sldId="2147469840"/>
            <ac:spMk id="28" creationId="{CD09B0ED-E234-A548-9129-392BAC911BF7}"/>
          </ac:spMkLst>
        </pc:spChg>
        <pc:spChg chg="mod">
          <ac:chgData name="Toriyama, Haruyuki" userId="9e31f75d-8e38-4175-8aeb-61edf46a2832" providerId="ADAL" clId="{D57568BF-8388-45B8-A0F3-B08F5B897C4E}" dt="2024-10-22T06:36:06.295" v="3431" actId="408"/>
          <ac:spMkLst>
            <pc:docMk/>
            <pc:sldMk cId="297388890" sldId="2147469840"/>
            <ac:spMk id="29" creationId="{63451565-43AE-1E03-0A8F-38A6BB1B4AB6}"/>
          </ac:spMkLst>
        </pc:spChg>
        <pc:spChg chg="mod">
          <ac:chgData name="Toriyama, Haruyuki" userId="9e31f75d-8e38-4175-8aeb-61edf46a2832" providerId="ADAL" clId="{D57568BF-8388-45B8-A0F3-B08F5B897C4E}" dt="2024-10-22T06:36:11.420" v="3432" actId="553"/>
          <ac:spMkLst>
            <pc:docMk/>
            <pc:sldMk cId="297388890" sldId="2147469840"/>
            <ac:spMk id="30" creationId="{E6D99B96-4F8C-42F8-101D-7B3AD362A1C5}"/>
          </ac:spMkLst>
        </pc:spChg>
        <pc:spChg chg="mod">
          <ac:chgData name="Toriyama, Haruyuki" userId="9e31f75d-8e38-4175-8aeb-61edf46a2832" providerId="ADAL" clId="{D57568BF-8388-45B8-A0F3-B08F5B897C4E}" dt="2024-10-22T06:38:02.489" v="3517" actId="20577"/>
          <ac:spMkLst>
            <pc:docMk/>
            <pc:sldMk cId="297388890" sldId="2147469840"/>
            <ac:spMk id="31" creationId="{C989F8DF-ED05-26AC-FB51-6FF232BB8890}"/>
          </ac:spMkLst>
        </pc:spChg>
        <pc:cxnChg chg="mod">
          <ac:chgData name="Toriyama, Haruyuki" userId="9e31f75d-8e38-4175-8aeb-61edf46a2832" providerId="ADAL" clId="{D57568BF-8388-45B8-A0F3-B08F5B897C4E}" dt="2024-10-22T06:37:36.137" v="3494" actId="14100"/>
          <ac:cxnSpMkLst>
            <pc:docMk/>
            <pc:sldMk cId="297388890" sldId="2147469840"/>
            <ac:cxnSpMk id="12" creationId="{088836F1-C6FA-A809-9E0C-DBF0403FF938}"/>
          </ac:cxnSpMkLst>
        </pc:cxnChg>
        <pc:cxnChg chg="mod">
          <ac:chgData name="Toriyama, Haruyuki" userId="9e31f75d-8e38-4175-8aeb-61edf46a2832" providerId="ADAL" clId="{D57568BF-8388-45B8-A0F3-B08F5B897C4E}" dt="2024-10-22T06:37:44.043" v="3511" actId="555"/>
          <ac:cxnSpMkLst>
            <pc:docMk/>
            <pc:sldMk cId="297388890" sldId="2147469840"/>
            <ac:cxnSpMk id="16" creationId="{59986941-8FB1-C01F-93F2-9D8356E309C2}"/>
          </ac:cxnSpMkLst>
        </pc:cxnChg>
        <pc:cxnChg chg="mod">
          <ac:chgData name="Toriyama, Haruyuki" userId="9e31f75d-8e38-4175-8aeb-61edf46a2832" providerId="ADAL" clId="{D57568BF-8388-45B8-A0F3-B08F5B897C4E}" dt="2024-10-22T06:37:44.043" v="3511" actId="555"/>
          <ac:cxnSpMkLst>
            <pc:docMk/>
            <pc:sldMk cId="297388890" sldId="2147469840"/>
            <ac:cxnSpMk id="17" creationId="{78967527-D8E5-E5CD-EB94-3FE9DBB7B68F}"/>
          </ac:cxnSpMkLst>
        </pc:cxnChg>
        <pc:cxnChg chg="mod">
          <ac:chgData name="Toriyama, Haruyuki" userId="9e31f75d-8e38-4175-8aeb-61edf46a2832" providerId="ADAL" clId="{D57568BF-8388-45B8-A0F3-B08F5B897C4E}" dt="2024-10-22T06:37:36.137" v="3494" actId="14100"/>
          <ac:cxnSpMkLst>
            <pc:docMk/>
            <pc:sldMk cId="297388890" sldId="2147469840"/>
            <ac:cxnSpMk id="19" creationId="{C870525B-5191-F36E-95B1-5088C2039E13}"/>
          </ac:cxnSpMkLst>
        </pc:cxnChg>
        <pc:cxnChg chg="mod">
          <ac:chgData name="Toriyama, Haruyuki" userId="9e31f75d-8e38-4175-8aeb-61edf46a2832" providerId="ADAL" clId="{D57568BF-8388-45B8-A0F3-B08F5B897C4E}" dt="2024-10-22T06:37:01.564" v="3466" actId="12789"/>
          <ac:cxnSpMkLst>
            <pc:docMk/>
            <pc:sldMk cId="297388890" sldId="2147469840"/>
            <ac:cxnSpMk id="20" creationId="{D634F815-C267-6E36-8F5A-9B2B394843CB}"/>
          </ac:cxnSpMkLst>
        </pc:cxnChg>
      </pc:sldChg>
      <pc:sldChg chg="del">
        <pc:chgData name="Toriyama, Haruyuki" userId="9e31f75d-8e38-4175-8aeb-61edf46a2832" providerId="ADAL" clId="{D57568BF-8388-45B8-A0F3-B08F5B897C4E}" dt="2024-10-22T06:39:59.275" v="3535" actId="47"/>
        <pc:sldMkLst>
          <pc:docMk/>
          <pc:sldMk cId="634523871" sldId="2147469841"/>
        </pc:sldMkLst>
      </pc:sldChg>
      <pc:sldChg chg="addSp delSp modSp mod">
        <pc:chgData name="Toriyama, Haruyuki" userId="9e31f75d-8e38-4175-8aeb-61edf46a2832" providerId="ADAL" clId="{D57568BF-8388-45B8-A0F3-B08F5B897C4E}" dt="2024-10-22T06:45:21.341" v="3783" actId="20577"/>
        <pc:sldMkLst>
          <pc:docMk/>
          <pc:sldMk cId="4057063655" sldId="2147469842"/>
        </pc:sldMkLst>
        <pc:spChg chg="del">
          <ac:chgData name="Toriyama, Haruyuki" userId="9e31f75d-8e38-4175-8aeb-61edf46a2832" providerId="ADAL" clId="{D57568BF-8388-45B8-A0F3-B08F5B897C4E}" dt="2024-10-22T06:43:26.565" v="3741" actId="478"/>
          <ac:spMkLst>
            <pc:docMk/>
            <pc:sldMk cId="4057063655" sldId="2147469842"/>
            <ac:spMk id="2" creationId="{7EA7E0D3-619D-240D-18A6-A5CC4DBCBA7E}"/>
          </ac:spMkLst>
        </pc:spChg>
        <pc:spChg chg="del">
          <ac:chgData name="Toriyama, Haruyuki" userId="9e31f75d-8e38-4175-8aeb-61edf46a2832" providerId="ADAL" clId="{D57568BF-8388-45B8-A0F3-B08F5B897C4E}" dt="2024-10-22T06:43:25.638" v="3740" actId="478"/>
          <ac:spMkLst>
            <pc:docMk/>
            <pc:sldMk cId="4057063655" sldId="2147469842"/>
            <ac:spMk id="4" creationId="{31E5F366-1872-B70F-7B59-60FDFAB8B6BA}"/>
          </ac:spMkLst>
        </pc:spChg>
        <pc:spChg chg="mod">
          <ac:chgData name="Toriyama, Haruyuki" userId="9e31f75d-8e38-4175-8aeb-61edf46a2832" providerId="ADAL" clId="{D57568BF-8388-45B8-A0F3-B08F5B897C4E}" dt="2024-10-22T06:43:51.737" v="3764" actId="552"/>
          <ac:spMkLst>
            <pc:docMk/>
            <pc:sldMk cId="4057063655" sldId="2147469842"/>
            <ac:spMk id="5" creationId="{BB97592A-823C-055F-4618-AD10E01E2250}"/>
          </ac:spMkLst>
        </pc:spChg>
        <pc:spChg chg="mod">
          <ac:chgData name="Toriyama, Haruyuki" userId="9e31f75d-8e38-4175-8aeb-61edf46a2832" providerId="ADAL" clId="{D57568BF-8388-45B8-A0F3-B08F5B897C4E}" dt="2024-10-22T06:44:18.317" v="3768" actId="408"/>
          <ac:spMkLst>
            <pc:docMk/>
            <pc:sldMk cId="4057063655" sldId="2147469842"/>
            <ac:spMk id="6" creationId="{203CF85A-9F4C-F7C9-4EA7-48FA9E1933D5}"/>
          </ac:spMkLst>
        </pc:spChg>
        <pc:spChg chg="mod">
          <ac:chgData name="Toriyama, Haruyuki" userId="9e31f75d-8e38-4175-8aeb-61edf46a2832" providerId="ADAL" clId="{D57568BF-8388-45B8-A0F3-B08F5B897C4E}" dt="2024-10-22T06:44:18.317" v="3768" actId="408"/>
          <ac:spMkLst>
            <pc:docMk/>
            <pc:sldMk cId="4057063655" sldId="2147469842"/>
            <ac:spMk id="7" creationId="{B2E7B169-62E8-BD7E-735F-E57D31968B9A}"/>
          </ac:spMkLst>
        </pc:spChg>
        <pc:spChg chg="mod">
          <ac:chgData name="Toriyama, Haruyuki" userId="9e31f75d-8e38-4175-8aeb-61edf46a2832" providerId="ADAL" clId="{D57568BF-8388-45B8-A0F3-B08F5B897C4E}" dt="2024-10-22T06:44:18.317" v="3768" actId="408"/>
          <ac:spMkLst>
            <pc:docMk/>
            <pc:sldMk cId="4057063655" sldId="2147469842"/>
            <ac:spMk id="8" creationId="{2556D28D-8D73-F86C-D38F-38218AD6ADA5}"/>
          </ac:spMkLst>
        </pc:spChg>
        <pc:spChg chg="mod">
          <ac:chgData name="Toriyama, Haruyuki" userId="9e31f75d-8e38-4175-8aeb-61edf46a2832" providerId="ADAL" clId="{D57568BF-8388-45B8-A0F3-B08F5B897C4E}" dt="2024-10-22T06:44:18.317" v="3768" actId="408"/>
          <ac:spMkLst>
            <pc:docMk/>
            <pc:sldMk cId="4057063655" sldId="2147469842"/>
            <ac:spMk id="9" creationId="{6839CD1A-E9F2-DE8C-BEA3-8DA52DE2D669}"/>
          </ac:spMkLst>
        </pc:spChg>
        <pc:spChg chg="mod">
          <ac:chgData name="Toriyama, Haruyuki" userId="9e31f75d-8e38-4175-8aeb-61edf46a2832" providerId="ADAL" clId="{D57568BF-8388-45B8-A0F3-B08F5B897C4E}" dt="2024-10-22T06:44:18.317" v="3768" actId="408"/>
          <ac:spMkLst>
            <pc:docMk/>
            <pc:sldMk cId="4057063655" sldId="2147469842"/>
            <ac:spMk id="10" creationId="{CA1F0AEF-78CF-0A4B-DBB6-5ACF99A5CF64}"/>
          </ac:spMkLst>
        </pc:spChg>
        <pc:spChg chg="mod">
          <ac:chgData name="Toriyama, Haruyuki" userId="9e31f75d-8e38-4175-8aeb-61edf46a2832" providerId="ADAL" clId="{D57568BF-8388-45B8-A0F3-B08F5B897C4E}" dt="2024-10-22T06:43:57.554" v="3765" actId="553"/>
          <ac:spMkLst>
            <pc:docMk/>
            <pc:sldMk cId="4057063655" sldId="2147469842"/>
            <ac:spMk id="11" creationId="{2DABCA0C-98AF-8BFF-B635-BE906F6C1B2E}"/>
          </ac:spMkLst>
        </pc:spChg>
        <pc:spChg chg="mod">
          <ac:chgData name="Toriyama, Haruyuki" userId="9e31f75d-8e38-4175-8aeb-61edf46a2832" providerId="ADAL" clId="{D57568BF-8388-45B8-A0F3-B08F5B897C4E}" dt="2024-10-22T06:43:51.737" v="3764" actId="552"/>
          <ac:spMkLst>
            <pc:docMk/>
            <pc:sldMk cId="4057063655" sldId="2147469842"/>
            <ac:spMk id="12" creationId="{7C6B31E6-D756-30E1-854E-640753940D22}"/>
          </ac:spMkLst>
        </pc:spChg>
        <pc:spChg chg="mod">
          <ac:chgData name="Toriyama, Haruyuki" userId="9e31f75d-8e38-4175-8aeb-61edf46a2832" providerId="ADAL" clId="{D57568BF-8388-45B8-A0F3-B08F5B897C4E}" dt="2024-10-22T06:43:57.554" v="3765" actId="553"/>
          <ac:spMkLst>
            <pc:docMk/>
            <pc:sldMk cId="4057063655" sldId="2147469842"/>
            <ac:spMk id="13" creationId="{7C736E8D-902B-F1C0-B13F-ACC741DC31F7}"/>
          </ac:spMkLst>
        </pc:spChg>
        <pc:spChg chg="del">
          <ac:chgData name="Toriyama, Haruyuki" userId="9e31f75d-8e38-4175-8aeb-61edf46a2832" providerId="ADAL" clId="{D57568BF-8388-45B8-A0F3-B08F5B897C4E}" dt="2024-10-22T06:43:24.570" v="3739" actId="478"/>
          <ac:spMkLst>
            <pc:docMk/>
            <pc:sldMk cId="4057063655" sldId="2147469842"/>
            <ac:spMk id="14" creationId="{81D6C2DC-165C-8F91-4C4D-0C4BA4765913}"/>
          </ac:spMkLst>
        </pc:spChg>
        <pc:spChg chg="add mod">
          <ac:chgData name="Toriyama, Haruyuki" userId="9e31f75d-8e38-4175-8aeb-61edf46a2832" providerId="ADAL" clId="{D57568BF-8388-45B8-A0F3-B08F5B897C4E}" dt="2024-10-22T06:45:21.341" v="3783" actId="20577"/>
          <ac:spMkLst>
            <pc:docMk/>
            <pc:sldMk cId="4057063655" sldId="2147469842"/>
            <ac:spMk id="15" creationId="{70BEBB71-3642-AE50-59ED-41D0EF96AA7A}"/>
          </ac:spMkLst>
        </pc:spChg>
        <pc:spChg chg="mod">
          <ac:chgData name="Toriyama, Haruyuki" userId="9e31f75d-8e38-4175-8aeb-61edf46a2832" providerId="ADAL" clId="{D57568BF-8388-45B8-A0F3-B08F5B897C4E}" dt="2024-10-22T06:45:00.474" v="3774" actId="553"/>
          <ac:spMkLst>
            <pc:docMk/>
            <pc:sldMk cId="4057063655" sldId="2147469842"/>
            <ac:spMk id="16" creationId="{68896973-269C-6D89-6504-6CCFB48230E2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17" creationId="{5EFF96D3-1B5B-3F67-DBE2-48A7EDD79F29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18" creationId="{30105978-CF32-ED92-1FD0-373E0A52F98E}"/>
          </ac:spMkLst>
        </pc:spChg>
        <pc:spChg chg="mod">
          <ac:chgData name="Toriyama, Haruyuki" userId="9e31f75d-8e38-4175-8aeb-61edf46a2832" providerId="ADAL" clId="{D57568BF-8388-45B8-A0F3-B08F5B897C4E}" dt="2024-10-22T06:44:51.578" v="3772" actId="553"/>
          <ac:spMkLst>
            <pc:docMk/>
            <pc:sldMk cId="4057063655" sldId="2147469842"/>
            <ac:spMk id="19" creationId="{098AFA74-924D-13D1-475A-E76409AE818F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20" creationId="{61C2ACE3-6205-AFF5-BC80-8011B5D29C10}"/>
          </ac:spMkLst>
        </pc:spChg>
        <pc:spChg chg="mod">
          <ac:chgData name="Toriyama, Haruyuki" userId="9e31f75d-8e38-4175-8aeb-61edf46a2832" providerId="ADAL" clId="{D57568BF-8388-45B8-A0F3-B08F5B897C4E}" dt="2024-10-22T06:44:51.578" v="3772" actId="553"/>
          <ac:spMkLst>
            <pc:docMk/>
            <pc:sldMk cId="4057063655" sldId="2147469842"/>
            <ac:spMk id="21" creationId="{1EDF70F3-F1C7-302D-B9B1-61462D98CC64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24" creationId="{E159823C-55D0-F462-0F7A-E230F70BFD9F}"/>
          </ac:spMkLst>
        </pc:spChg>
        <pc:spChg chg="mod">
          <ac:chgData name="Toriyama, Haruyuki" userId="9e31f75d-8e38-4175-8aeb-61edf46a2832" providerId="ADAL" clId="{D57568BF-8388-45B8-A0F3-B08F5B897C4E}" dt="2024-10-22T06:45:00.474" v="3774" actId="553"/>
          <ac:spMkLst>
            <pc:docMk/>
            <pc:sldMk cId="4057063655" sldId="2147469842"/>
            <ac:spMk id="26" creationId="{8222DB98-ED99-8054-D1F6-5EB61F00DD40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27" creationId="{F98FA029-1D8F-E844-A4C8-0E24AB60FEEB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28" creationId="{55E7DEA7-1F2E-4489-FB4E-8006390D7E43}"/>
          </ac:spMkLst>
        </pc:spChg>
        <pc:spChg chg="mod">
          <ac:chgData name="Toriyama, Haruyuki" userId="9e31f75d-8e38-4175-8aeb-61edf46a2832" providerId="ADAL" clId="{D57568BF-8388-45B8-A0F3-B08F5B897C4E}" dt="2024-10-22T06:44:55.560" v="3773" actId="553"/>
          <ac:spMkLst>
            <pc:docMk/>
            <pc:sldMk cId="4057063655" sldId="2147469842"/>
            <ac:spMk id="29" creationId="{203E9443-7AF1-45C8-2398-45812164DA01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30" creationId="{8D0D14E6-FF94-0FBA-5037-81EB0D4EE749}"/>
          </ac:spMkLst>
        </pc:spChg>
        <pc:spChg chg="mod">
          <ac:chgData name="Toriyama, Haruyuki" userId="9e31f75d-8e38-4175-8aeb-61edf46a2832" providerId="ADAL" clId="{D57568BF-8388-45B8-A0F3-B08F5B897C4E}" dt="2024-10-22T06:44:51.578" v="3772" actId="553"/>
          <ac:spMkLst>
            <pc:docMk/>
            <pc:sldMk cId="4057063655" sldId="2147469842"/>
            <ac:spMk id="32" creationId="{E9E6B26C-E784-3A6E-B83D-3C9970E074A4}"/>
          </ac:spMkLst>
        </pc:spChg>
        <pc:spChg chg="mod">
          <ac:chgData name="Toriyama, Haruyuki" userId="9e31f75d-8e38-4175-8aeb-61edf46a2832" providerId="ADAL" clId="{D57568BF-8388-45B8-A0F3-B08F5B897C4E}" dt="2024-10-22T06:44:26.065" v="3769" actId="408"/>
          <ac:spMkLst>
            <pc:docMk/>
            <pc:sldMk cId="4057063655" sldId="2147469842"/>
            <ac:spMk id="36" creationId="{10EA7F8A-A7C2-E879-2C37-E95E27097F60}"/>
          </ac:spMkLst>
        </pc:spChg>
        <pc:spChg chg="mod">
          <ac:chgData name="Toriyama, Haruyuki" userId="9e31f75d-8e38-4175-8aeb-61edf46a2832" providerId="ADAL" clId="{D57568BF-8388-45B8-A0F3-B08F5B897C4E}" dt="2024-10-22T06:44:13.249" v="3767" actId="2711"/>
          <ac:spMkLst>
            <pc:docMk/>
            <pc:sldMk cId="4057063655" sldId="2147469842"/>
            <ac:spMk id="37" creationId="{CE06CD3D-E309-76BA-ED22-282ED280E0F3}"/>
          </ac:spMkLst>
        </pc:spChg>
        <pc:spChg chg="mod">
          <ac:chgData name="Toriyama, Haruyuki" userId="9e31f75d-8e38-4175-8aeb-61edf46a2832" providerId="ADAL" clId="{D57568BF-8388-45B8-A0F3-B08F5B897C4E}" dt="2024-10-22T06:44:05.262" v="3766" actId="1076"/>
          <ac:spMkLst>
            <pc:docMk/>
            <pc:sldMk cId="4057063655" sldId="2147469842"/>
            <ac:spMk id="38" creationId="{718C0D86-2A8A-B9BB-03B9-E3824E6759CE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39" creationId="{D2863EBC-3766-BABA-E4D3-F9065CBB9B84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42" creationId="{113CA436-60F2-F803-D57B-4CF2854C98DE}"/>
          </ac:spMkLst>
        </pc:spChg>
        <pc:spChg chg="mod">
          <ac:chgData name="Toriyama, Haruyuki" userId="9e31f75d-8e38-4175-8aeb-61edf46a2832" providerId="ADAL" clId="{D57568BF-8388-45B8-A0F3-B08F5B897C4E}" dt="2024-10-22T06:44:43.966" v="3771" actId="553"/>
          <ac:spMkLst>
            <pc:docMk/>
            <pc:sldMk cId="4057063655" sldId="2147469842"/>
            <ac:spMk id="43" creationId="{D33A9582-A2C4-0B78-71D3-77506D77C1AA}"/>
          </ac:spMkLst>
        </pc:spChg>
        <pc:spChg chg="mod">
          <ac:chgData name="Toriyama, Haruyuki" userId="9e31f75d-8e38-4175-8aeb-61edf46a2832" providerId="ADAL" clId="{D57568BF-8388-45B8-A0F3-B08F5B897C4E}" dt="2024-10-22T06:44:55.560" v="3773" actId="553"/>
          <ac:spMkLst>
            <pc:docMk/>
            <pc:sldMk cId="4057063655" sldId="2147469842"/>
            <ac:spMk id="46" creationId="{653F8EB8-3896-1764-5A33-B1AA0178A42B}"/>
          </ac:spMkLst>
        </pc:spChg>
        <pc:spChg chg="mod">
          <ac:chgData name="Toriyama, Haruyuki" userId="9e31f75d-8e38-4175-8aeb-61edf46a2832" providerId="ADAL" clId="{D57568BF-8388-45B8-A0F3-B08F5B897C4E}" dt="2024-10-22T06:45:00.474" v="3774" actId="553"/>
          <ac:spMkLst>
            <pc:docMk/>
            <pc:sldMk cId="4057063655" sldId="2147469842"/>
            <ac:spMk id="48" creationId="{1DCBED62-4C1E-0312-E61B-2613CBAF4C20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51" creationId="{34816346-2213-087E-83B7-C48202F72C4E}"/>
          </ac:spMkLst>
        </pc:spChg>
        <pc:spChg chg="mod">
          <ac:chgData name="Toriyama, Haruyuki" userId="9e31f75d-8e38-4175-8aeb-61edf46a2832" providerId="ADAL" clId="{D57568BF-8388-45B8-A0F3-B08F5B897C4E}" dt="2024-10-22T06:44:34.722" v="3770" actId="553"/>
          <ac:spMkLst>
            <pc:docMk/>
            <pc:sldMk cId="4057063655" sldId="2147469842"/>
            <ac:spMk id="52" creationId="{5F7222BF-8C54-B3DA-38B7-51124D9ABFD3}"/>
          </ac:spMkLst>
        </pc:spChg>
        <pc:spChg chg="add mod">
          <ac:chgData name="Toriyama, Haruyuki" userId="9e31f75d-8e38-4175-8aeb-61edf46a2832" providerId="ADAL" clId="{D57568BF-8388-45B8-A0F3-B08F5B897C4E}" dt="2024-10-22T06:43:31.476" v="3746" actId="20577"/>
          <ac:spMkLst>
            <pc:docMk/>
            <pc:sldMk cId="4057063655" sldId="2147469842"/>
            <ac:spMk id="54" creationId="{73045FA0-E6D5-989B-1F43-E61F161C442A}"/>
          </ac:spMkLst>
        </pc:spChg>
        <pc:cxnChg chg="mod">
          <ac:chgData name="Toriyama, Haruyuki" userId="9e31f75d-8e38-4175-8aeb-61edf46a2832" providerId="ADAL" clId="{D57568BF-8388-45B8-A0F3-B08F5B897C4E}" dt="2024-10-22T06:44:51.578" v="3772" actId="553"/>
          <ac:cxnSpMkLst>
            <pc:docMk/>
            <pc:sldMk cId="4057063655" sldId="2147469842"/>
            <ac:cxnSpMk id="22" creationId="{5F15BC88-9305-4C13-49D5-939114837E9E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23" creationId="{0351E878-E464-1988-4E1B-55E7A24F3118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25" creationId="{E6D874E8-8E4E-E92B-1AF5-A69541BE99DE}"/>
          </ac:cxnSpMkLst>
        </pc:cxnChg>
        <pc:cxnChg chg="mod">
          <ac:chgData name="Toriyama, Haruyuki" userId="9e31f75d-8e38-4175-8aeb-61edf46a2832" providerId="ADAL" clId="{D57568BF-8388-45B8-A0F3-B08F5B897C4E}" dt="2024-10-22T06:44:55.560" v="3773" actId="553"/>
          <ac:cxnSpMkLst>
            <pc:docMk/>
            <pc:sldMk cId="4057063655" sldId="2147469842"/>
            <ac:cxnSpMk id="31" creationId="{9AB2F462-E06A-0299-EE8F-5C4F0206244F}"/>
          </ac:cxnSpMkLst>
        </pc:cxnChg>
        <pc:cxnChg chg="mod">
          <ac:chgData name="Toriyama, Haruyuki" userId="9e31f75d-8e38-4175-8aeb-61edf46a2832" providerId="ADAL" clId="{D57568BF-8388-45B8-A0F3-B08F5B897C4E}" dt="2024-10-22T06:44:51.578" v="3772" actId="553"/>
          <ac:cxnSpMkLst>
            <pc:docMk/>
            <pc:sldMk cId="4057063655" sldId="2147469842"/>
            <ac:cxnSpMk id="33" creationId="{F3163B9C-2BAB-A302-F433-5E2A8265CD0B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34" creationId="{E3D83DE5-4223-8532-A43F-1F341360D81F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35" creationId="{0714E32A-D428-A42C-E794-EAF919157103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40" creationId="{203032F8-62B0-C891-984A-E63F75139708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41" creationId="{8DAC002B-3346-D4CE-5A8E-86A82C8DB746}"/>
          </ac:cxnSpMkLst>
        </pc:cxnChg>
        <pc:cxnChg chg="mod">
          <ac:chgData name="Toriyama, Haruyuki" userId="9e31f75d-8e38-4175-8aeb-61edf46a2832" providerId="ADAL" clId="{D57568BF-8388-45B8-A0F3-B08F5B897C4E}" dt="2024-10-22T06:44:51.578" v="3772" actId="553"/>
          <ac:cxnSpMkLst>
            <pc:docMk/>
            <pc:sldMk cId="4057063655" sldId="2147469842"/>
            <ac:cxnSpMk id="44" creationId="{BD5219C2-2F22-13E1-0B3D-09B51A850189}"/>
          </ac:cxnSpMkLst>
        </pc:cxnChg>
        <pc:cxnChg chg="mod">
          <ac:chgData name="Toriyama, Haruyuki" userId="9e31f75d-8e38-4175-8aeb-61edf46a2832" providerId="ADAL" clId="{D57568BF-8388-45B8-A0F3-B08F5B897C4E}" dt="2024-10-22T06:44:51.578" v="3772" actId="553"/>
          <ac:cxnSpMkLst>
            <pc:docMk/>
            <pc:sldMk cId="4057063655" sldId="2147469842"/>
            <ac:cxnSpMk id="45" creationId="{1EDAE666-B614-61D7-345F-8445521C58E6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47" creationId="{A5709958-38CA-E7C2-4043-4E5FEA5EBFBB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49" creationId="{DE4368E5-8510-397B-E3A4-7C204C477511}"/>
          </ac:cxnSpMkLst>
        </pc:cxnChg>
        <pc:cxnChg chg="mod">
          <ac:chgData name="Toriyama, Haruyuki" userId="9e31f75d-8e38-4175-8aeb-61edf46a2832" providerId="ADAL" clId="{D57568BF-8388-45B8-A0F3-B08F5B897C4E}" dt="2024-10-22T06:45:00.474" v="3774" actId="553"/>
          <ac:cxnSpMkLst>
            <pc:docMk/>
            <pc:sldMk cId="4057063655" sldId="2147469842"/>
            <ac:cxnSpMk id="50" creationId="{1BEF145A-5009-2FF5-E5A9-51F4A0DA8E66}"/>
          </ac:cxnSpMkLst>
        </pc:cxnChg>
        <pc:cxnChg chg="mod">
          <ac:chgData name="Toriyama, Haruyuki" userId="9e31f75d-8e38-4175-8aeb-61edf46a2832" providerId="ADAL" clId="{D57568BF-8388-45B8-A0F3-B08F5B897C4E}" dt="2024-10-22T06:44:55.560" v="3773" actId="553"/>
          <ac:cxnSpMkLst>
            <pc:docMk/>
            <pc:sldMk cId="4057063655" sldId="2147469842"/>
            <ac:cxnSpMk id="53" creationId="{933983ED-34D1-98D3-D0DA-B115C03B83EA}"/>
          </ac:cxnSpMkLst>
        </pc:cxnChg>
      </pc:sldChg>
      <pc:sldChg chg="addSp delSp modSp mod">
        <pc:chgData name="Toriyama, Haruyuki" userId="9e31f75d-8e38-4175-8aeb-61edf46a2832" providerId="ADAL" clId="{D57568BF-8388-45B8-A0F3-B08F5B897C4E}" dt="2024-10-22T07:00:10.626" v="4423" actId="1076"/>
        <pc:sldMkLst>
          <pc:docMk/>
          <pc:sldMk cId="1571733444" sldId="2147469844"/>
        </pc:sldMkLst>
        <pc:spChg chg="del">
          <ac:chgData name="Toriyama, Haruyuki" userId="9e31f75d-8e38-4175-8aeb-61edf46a2832" providerId="ADAL" clId="{D57568BF-8388-45B8-A0F3-B08F5B897C4E}" dt="2024-10-22T06:58:13.226" v="4386" actId="478"/>
          <ac:spMkLst>
            <pc:docMk/>
            <pc:sldMk cId="1571733444" sldId="2147469844"/>
            <ac:spMk id="2" creationId="{A10859B3-8DFA-C10D-C6CA-73FAD6C38684}"/>
          </ac:spMkLst>
        </pc:spChg>
        <pc:spChg chg="del">
          <ac:chgData name="Toriyama, Haruyuki" userId="9e31f75d-8e38-4175-8aeb-61edf46a2832" providerId="ADAL" clId="{D57568BF-8388-45B8-A0F3-B08F5B897C4E}" dt="2024-10-22T06:58:11.804" v="4385" actId="478"/>
          <ac:spMkLst>
            <pc:docMk/>
            <pc:sldMk cId="1571733444" sldId="2147469844"/>
            <ac:spMk id="4" creationId="{68EF3CED-25D8-085F-4058-6DB61AA0E9F4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5" creationId="{E7DFAB36-893F-D229-595D-A0DCFD094E1C}"/>
          </ac:spMkLst>
        </pc:spChg>
        <pc:spChg chg="mod">
          <ac:chgData name="Toriyama, Haruyuki" userId="9e31f75d-8e38-4175-8aeb-61edf46a2832" providerId="ADAL" clId="{D57568BF-8388-45B8-A0F3-B08F5B897C4E}" dt="2024-10-22T06:59:28.583" v="4418" actId="408"/>
          <ac:spMkLst>
            <pc:docMk/>
            <pc:sldMk cId="1571733444" sldId="2147469844"/>
            <ac:spMk id="6" creationId="{7B0D6378-8EB7-2351-5F37-DC806CA26AC1}"/>
          </ac:spMkLst>
        </pc:spChg>
        <pc:spChg chg="mod">
          <ac:chgData name="Toriyama, Haruyuki" userId="9e31f75d-8e38-4175-8aeb-61edf46a2832" providerId="ADAL" clId="{D57568BF-8388-45B8-A0F3-B08F5B897C4E}" dt="2024-10-22T06:59:43.474" v="4419" actId="408"/>
          <ac:spMkLst>
            <pc:docMk/>
            <pc:sldMk cId="1571733444" sldId="2147469844"/>
            <ac:spMk id="7" creationId="{46E51DEF-1E75-AF8E-6A2D-8EE60FB7CA47}"/>
          </ac:spMkLst>
        </pc:spChg>
        <pc:spChg chg="mod">
          <ac:chgData name="Toriyama, Haruyuki" userId="9e31f75d-8e38-4175-8aeb-61edf46a2832" providerId="ADAL" clId="{D57568BF-8388-45B8-A0F3-B08F5B897C4E}" dt="2024-10-22T06:59:56.491" v="4421" actId="553"/>
          <ac:spMkLst>
            <pc:docMk/>
            <pc:sldMk cId="1571733444" sldId="2147469844"/>
            <ac:spMk id="8" creationId="{6B4CCB05-466D-4DFB-4B4A-6D9E2E7D87CE}"/>
          </ac:spMkLst>
        </pc:spChg>
        <pc:spChg chg="mod">
          <ac:chgData name="Toriyama, Haruyuki" userId="9e31f75d-8e38-4175-8aeb-61edf46a2832" providerId="ADAL" clId="{D57568BF-8388-45B8-A0F3-B08F5B897C4E}" dt="2024-10-22T06:59:56.491" v="4421" actId="553"/>
          <ac:spMkLst>
            <pc:docMk/>
            <pc:sldMk cId="1571733444" sldId="2147469844"/>
            <ac:spMk id="9" creationId="{4E30363C-C5A1-9162-71FB-55D2AF1DDF1B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10" creationId="{2E55D428-3FCC-DE24-074F-EFE29CB523C6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11" creationId="{EB9FB2EA-4058-27FB-31FB-85F112A069E0}"/>
          </ac:spMkLst>
        </pc:spChg>
        <pc:spChg chg="del">
          <ac:chgData name="Toriyama, Haruyuki" userId="9e31f75d-8e38-4175-8aeb-61edf46a2832" providerId="ADAL" clId="{D57568BF-8388-45B8-A0F3-B08F5B897C4E}" dt="2024-10-22T06:58:11.804" v="4385" actId="478"/>
          <ac:spMkLst>
            <pc:docMk/>
            <pc:sldMk cId="1571733444" sldId="2147469844"/>
            <ac:spMk id="14" creationId="{81D6C2DC-165C-8F91-4C4D-0C4BA4765913}"/>
          </ac:spMkLst>
        </pc:spChg>
        <pc:spChg chg="add mod">
          <ac:chgData name="Toriyama, Haruyuki" userId="9e31f75d-8e38-4175-8aeb-61edf46a2832" providerId="ADAL" clId="{D57568BF-8388-45B8-A0F3-B08F5B897C4E}" dt="2024-10-22T06:58:38.776" v="4397" actId="553"/>
          <ac:spMkLst>
            <pc:docMk/>
            <pc:sldMk cId="1571733444" sldId="2147469844"/>
            <ac:spMk id="15" creationId="{990ABE6D-E76F-DDA7-6EA3-5B192A523518}"/>
          </ac:spMkLst>
        </pc:spChg>
        <pc:spChg chg="mod">
          <ac:chgData name="Toriyama, Haruyuki" userId="9e31f75d-8e38-4175-8aeb-61edf46a2832" providerId="ADAL" clId="{D57568BF-8388-45B8-A0F3-B08F5B897C4E}" dt="2024-10-22T06:59:43.474" v="4419" actId="408"/>
          <ac:spMkLst>
            <pc:docMk/>
            <pc:sldMk cId="1571733444" sldId="2147469844"/>
            <ac:spMk id="17" creationId="{52B73567-8D78-01E1-1890-DCD8D32B7BE2}"/>
          </ac:spMkLst>
        </pc:spChg>
        <pc:spChg chg="mod">
          <ac:chgData name="Toriyama, Haruyuki" userId="9e31f75d-8e38-4175-8aeb-61edf46a2832" providerId="ADAL" clId="{D57568BF-8388-45B8-A0F3-B08F5B897C4E}" dt="2024-10-22T07:00:00.994" v="4422" actId="553"/>
          <ac:spMkLst>
            <pc:docMk/>
            <pc:sldMk cId="1571733444" sldId="2147469844"/>
            <ac:spMk id="18" creationId="{01910F03-8324-02E9-38FF-ED3376A8D25B}"/>
          </ac:spMkLst>
        </pc:spChg>
        <pc:spChg chg="mod">
          <ac:chgData name="Toriyama, Haruyuki" userId="9e31f75d-8e38-4175-8aeb-61edf46a2832" providerId="ADAL" clId="{D57568BF-8388-45B8-A0F3-B08F5B897C4E}" dt="2024-10-22T07:00:00.994" v="4422" actId="553"/>
          <ac:spMkLst>
            <pc:docMk/>
            <pc:sldMk cId="1571733444" sldId="2147469844"/>
            <ac:spMk id="19" creationId="{693216E3-3471-31B2-DEE5-861D9F37CB0B}"/>
          </ac:spMkLst>
        </pc:spChg>
        <pc:spChg chg="mod">
          <ac:chgData name="Toriyama, Haruyuki" userId="9e31f75d-8e38-4175-8aeb-61edf46a2832" providerId="ADAL" clId="{D57568BF-8388-45B8-A0F3-B08F5B897C4E}" dt="2024-10-22T07:00:00.994" v="4422" actId="553"/>
          <ac:spMkLst>
            <pc:docMk/>
            <pc:sldMk cId="1571733444" sldId="2147469844"/>
            <ac:spMk id="20" creationId="{D372345E-F91F-0007-F939-D842A8C522D4}"/>
          </ac:spMkLst>
        </pc:spChg>
        <pc:spChg chg="mod">
          <ac:chgData name="Toriyama, Haruyuki" userId="9e31f75d-8e38-4175-8aeb-61edf46a2832" providerId="ADAL" clId="{D57568BF-8388-45B8-A0F3-B08F5B897C4E}" dt="2024-10-22T07:00:00.994" v="4422" actId="553"/>
          <ac:spMkLst>
            <pc:docMk/>
            <pc:sldMk cId="1571733444" sldId="2147469844"/>
            <ac:spMk id="21" creationId="{D74F40CD-B259-4BDF-A974-424C20DFC6C0}"/>
          </ac:spMkLst>
        </pc:spChg>
        <pc:spChg chg="mod">
          <ac:chgData name="Toriyama, Haruyuki" userId="9e31f75d-8e38-4175-8aeb-61edf46a2832" providerId="ADAL" clId="{D57568BF-8388-45B8-A0F3-B08F5B897C4E}" dt="2024-10-22T06:59:56.491" v="4421" actId="553"/>
          <ac:spMkLst>
            <pc:docMk/>
            <pc:sldMk cId="1571733444" sldId="2147469844"/>
            <ac:spMk id="22" creationId="{7A87D342-3D4B-AB61-DC9B-5CB568DCFD89}"/>
          </ac:spMkLst>
        </pc:spChg>
        <pc:spChg chg="mod">
          <ac:chgData name="Toriyama, Haruyuki" userId="9e31f75d-8e38-4175-8aeb-61edf46a2832" providerId="ADAL" clId="{D57568BF-8388-45B8-A0F3-B08F5B897C4E}" dt="2024-10-22T06:59:56.491" v="4421" actId="553"/>
          <ac:spMkLst>
            <pc:docMk/>
            <pc:sldMk cId="1571733444" sldId="2147469844"/>
            <ac:spMk id="23" creationId="{77649D60-1777-C7CC-F8DF-B29BD5E50C23}"/>
          </ac:spMkLst>
        </pc:spChg>
        <pc:spChg chg="mod">
          <ac:chgData name="Toriyama, Haruyuki" userId="9e31f75d-8e38-4175-8aeb-61edf46a2832" providerId="ADAL" clId="{D57568BF-8388-45B8-A0F3-B08F5B897C4E}" dt="2024-10-22T06:59:51.999" v="4420" actId="553"/>
          <ac:spMkLst>
            <pc:docMk/>
            <pc:sldMk cId="1571733444" sldId="2147469844"/>
            <ac:spMk id="24" creationId="{FFBF42CF-C0C1-CC2A-C9E2-340D096C81B2}"/>
          </ac:spMkLst>
        </pc:spChg>
        <pc:spChg chg="mod">
          <ac:chgData name="Toriyama, Haruyuki" userId="9e31f75d-8e38-4175-8aeb-61edf46a2832" providerId="ADAL" clId="{D57568BF-8388-45B8-A0F3-B08F5B897C4E}" dt="2024-10-22T06:59:51.999" v="4420" actId="553"/>
          <ac:spMkLst>
            <pc:docMk/>
            <pc:sldMk cId="1571733444" sldId="2147469844"/>
            <ac:spMk id="25" creationId="{7546D6CC-FF3F-FC0A-6AD1-67DA9AFCF427}"/>
          </ac:spMkLst>
        </pc:spChg>
        <pc:spChg chg="mod">
          <ac:chgData name="Toriyama, Haruyuki" userId="9e31f75d-8e38-4175-8aeb-61edf46a2832" providerId="ADAL" clId="{D57568BF-8388-45B8-A0F3-B08F5B897C4E}" dt="2024-10-22T06:59:51.999" v="4420" actId="553"/>
          <ac:spMkLst>
            <pc:docMk/>
            <pc:sldMk cId="1571733444" sldId="2147469844"/>
            <ac:spMk id="26" creationId="{1C0E0F3B-CF18-025B-EEFB-10537F870490}"/>
          </ac:spMkLst>
        </pc:spChg>
        <pc:spChg chg="mod">
          <ac:chgData name="Toriyama, Haruyuki" userId="9e31f75d-8e38-4175-8aeb-61edf46a2832" providerId="ADAL" clId="{D57568BF-8388-45B8-A0F3-B08F5B897C4E}" dt="2024-10-22T06:59:51.999" v="4420" actId="553"/>
          <ac:spMkLst>
            <pc:docMk/>
            <pc:sldMk cId="1571733444" sldId="2147469844"/>
            <ac:spMk id="27" creationId="{89133263-DBDD-5FF4-5F5F-279BC3238243}"/>
          </ac:spMkLst>
        </pc:spChg>
        <pc:spChg chg="mod">
          <ac:chgData name="Toriyama, Haruyuki" userId="9e31f75d-8e38-4175-8aeb-61edf46a2832" providerId="ADAL" clId="{D57568BF-8388-45B8-A0F3-B08F5B897C4E}" dt="2024-10-22T06:59:51.999" v="4420" actId="553"/>
          <ac:spMkLst>
            <pc:docMk/>
            <pc:sldMk cId="1571733444" sldId="2147469844"/>
            <ac:spMk id="28" creationId="{35F4436E-6373-CEE2-2E52-C52D97BCCADF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2" creationId="{3A4D549D-8D55-A13F-8129-E13B62695DD1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3" creationId="{0457D268-5E86-DE47-65D5-3A9B5A403E48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4" creationId="{8CDB6B6F-473A-118E-0036-392D035B3CCC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5" creationId="{95A31CB6-79C6-31B6-7AE0-0B056F955751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6" creationId="{ECD541AA-D8D7-81BB-21B1-A31B3FA4C84F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7" creationId="{A4E42166-25AD-B04F-17FC-AFBCB809DBD4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8" creationId="{11ABD7F3-CDB0-4ACA-3660-97EE568F1E76}"/>
          </ac:spMkLst>
        </pc:spChg>
        <pc:spChg chg="mod">
          <ac:chgData name="Toriyama, Haruyuki" userId="9e31f75d-8e38-4175-8aeb-61edf46a2832" providerId="ADAL" clId="{D57568BF-8388-45B8-A0F3-B08F5B897C4E}" dt="2024-10-22T06:59:01.027" v="4415" actId="1036"/>
          <ac:spMkLst>
            <pc:docMk/>
            <pc:sldMk cId="1571733444" sldId="2147469844"/>
            <ac:spMk id="49" creationId="{A679F75B-BE41-A77C-077E-63EC0C17A0D1}"/>
          </ac:spMkLst>
        </pc:spChg>
        <pc:spChg chg="mod">
          <ac:chgData name="Toriyama, Haruyuki" userId="9e31f75d-8e38-4175-8aeb-61edf46a2832" providerId="ADAL" clId="{D57568BF-8388-45B8-A0F3-B08F5B897C4E}" dt="2024-10-22T06:59:28.583" v="4418" actId="408"/>
          <ac:spMkLst>
            <pc:docMk/>
            <pc:sldMk cId="1571733444" sldId="2147469844"/>
            <ac:spMk id="50" creationId="{FFE6637B-F945-78C9-B53A-CB2FDD175B85}"/>
          </ac:spMkLst>
        </pc:spChg>
        <pc:spChg chg="mod">
          <ac:chgData name="Toriyama, Haruyuki" userId="9e31f75d-8e38-4175-8aeb-61edf46a2832" providerId="ADAL" clId="{D57568BF-8388-45B8-A0F3-B08F5B897C4E}" dt="2024-10-22T06:59:43.474" v="4419" actId="408"/>
          <ac:spMkLst>
            <pc:docMk/>
            <pc:sldMk cId="1571733444" sldId="2147469844"/>
            <ac:spMk id="51" creationId="{BDD621BD-5C64-CDD6-9779-A6C3FF91CDE5}"/>
          </ac:spMkLst>
        </pc:spChg>
        <pc:spChg chg="add mod">
          <ac:chgData name="Toriyama, Haruyuki" userId="9e31f75d-8e38-4175-8aeb-61edf46a2832" providerId="ADAL" clId="{D57568BF-8388-45B8-A0F3-B08F5B897C4E}" dt="2024-10-22T06:58:17.735" v="4391" actId="20577"/>
          <ac:spMkLst>
            <pc:docMk/>
            <pc:sldMk cId="1571733444" sldId="2147469844"/>
            <ac:spMk id="52" creationId="{C9640397-D799-D512-985D-8656DEDE6689}"/>
          </ac:spMkLst>
        </pc:spChg>
        <pc:grpChg chg="mod">
          <ac:chgData name="Toriyama, Haruyuki" userId="9e31f75d-8e38-4175-8aeb-61edf46a2832" providerId="ADAL" clId="{D57568BF-8388-45B8-A0F3-B08F5B897C4E}" dt="2024-10-22T07:00:10.626" v="4423" actId="1076"/>
          <ac:grpSpMkLst>
            <pc:docMk/>
            <pc:sldMk cId="1571733444" sldId="2147469844"/>
            <ac:grpSpMk id="37" creationId="{892A9D2E-ADFD-9DDC-58B1-6989582E096E}"/>
          </ac:grpSpMkLst>
        </pc:grpChg>
        <pc:cxnChg chg="mod">
          <ac:chgData name="Toriyama, Haruyuki" userId="9e31f75d-8e38-4175-8aeb-61edf46a2832" providerId="ADAL" clId="{D57568BF-8388-45B8-A0F3-B08F5B897C4E}" dt="2024-10-22T06:59:56.491" v="4421" actId="553"/>
          <ac:cxnSpMkLst>
            <pc:docMk/>
            <pc:sldMk cId="1571733444" sldId="2147469844"/>
            <ac:cxnSpMk id="12" creationId="{E3C03A4F-F7BD-9FA7-4699-8403DCBFA912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13" creationId="{0466ACB9-F5DF-2CC2-D16E-A6147026FB4A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16" creationId="{4798B740-1643-8089-DB46-9328F34CC9F9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29" creationId="{85EA09CA-8C90-A0DF-E31C-8849D0D5365B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30" creationId="{B13C5829-E2BF-1649-C57D-58A394830E1F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31" creationId="{2B3DE6E1-E861-EFB0-6A86-5FB7E1E69EFF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32" creationId="{8C6FFC4E-AC4C-4AAE-DB2D-39BA4F651B42}"/>
          </ac:cxnSpMkLst>
        </pc:cxnChg>
        <pc:cxnChg chg="mod">
          <ac:chgData name="Toriyama, Haruyuki" userId="9e31f75d-8e38-4175-8aeb-61edf46a2832" providerId="ADAL" clId="{D57568BF-8388-45B8-A0F3-B08F5B897C4E}" dt="2024-10-22T06:59:56.491" v="4421" actId="553"/>
          <ac:cxnSpMkLst>
            <pc:docMk/>
            <pc:sldMk cId="1571733444" sldId="2147469844"/>
            <ac:cxnSpMk id="33" creationId="{87146D70-07E2-0C86-AEF4-8889919FFBFB}"/>
          </ac:cxnSpMkLst>
        </pc:cxnChg>
        <pc:cxnChg chg="mod">
          <ac:chgData name="Toriyama, Haruyuki" userId="9e31f75d-8e38-4175-8aeb-61edf46a2832" providerId="ADAL" clId="{D57568BF-8388-45B8-A0F3-B08F5B897C4E}" dt="2024-10-22T06:59:56.491" v="4421" actId="553"/>
          <ac:cxnSpMkLst>
            <pc:docMk/>
            <pc:sldMk cId="1571733444" sldId="2147469844"/>
            <ac:cxnSpMk id="34" creationId="{CB92F0C1-70D2-0F0F-95DA-D2D6CFC9AD5B}"/>
          </ac:cxnSpMkLst>
        </pc:cxnChg>
        <pc:cxnChg chg="mod">
          <ac:chgData name="Toriyama, Haruyuki" userId="9e31f75d-8e38-4175-8aeb-61edf46a2832" providerId="ADAL" clId="{D57568BF-8388-45B8-A0F3-B08F5B897C4E}" dt="2024-10-22T06:59:56.491" v="4421" actId="553"/>
          <ac:cxnSpMkLst>
            <pc:docMk/>
            <pc:sldMk cId="1571733444" sldId="2147469844"/>
            <ac:cxnSpMk id="35" creationId="{88EDD32E-DEF1-3507-ED4D-C87938E2445E}"/>
          </ac:cxnSpMkLst>
        </pc:cxnChg>
        <pc:cxnChg chg="mod">
          <ac:chgData name="Toriyama, Haruyuki" userId="9e31f75d-8e38-4175-8aeb-61edf46a2832" providerId="ADAL" clId="{D57568BF-8388-45B8-A0F3-B08F5B897C4E}" dt="2024-10-22T06:59:56.491" v="4421" actId="553"/>
          <ac:cxnSpMkLst>
            <pc:docMk/>
            <pc:sldMk cId="1571733444" sldId="2147469844"/>
            <ac:cxnSpMk id="36" creationId="{11438EA8-0C1C-CF24-DB02-DEA195FDF5BF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40" creationId="{1FC055F3-F2C4-1F40-62DC-3FA56896CABB}"/>
          </ac:cxnSpMkLst>
        </pc:cxnChg>
        <pc:cxnChg chg="mod">
          <ac:chgData name="Toriyama, Haruyuki" userId="9e31f75d-8e38-4175-8aeb-61edf46a2832" providerId="ADAL" clId="{D57568BF-8388-45B8-A0F3-B08F5B897C4E}" dt="2024-10-22T07:00:00.994" v="4422" actId="553"/>
          <ac:cxnSpMkLst>
            <pc:docMk/>
            <pc:sldMk cId="1571733444" sldId="2147469844"/>
            <ac:cxnSpMk id="41" creationId="{0030064E-6964-131B-72C0-15E16450F90B}"/>
          </ac:cxnSpMkLst>
        </pc:cxnChg>
      </pc:sldChg>
      <pc:sldChg chg="modSp mod">
        <pc:chgData name="Toriyama, Haruyuki" userId="9e31f75d-8e38-4175-8aeb-61edf46a2832" providerId="ADAL" clId="{D57568BF-8388-45B8-A0F3-B08F5B897C4E}" dt="2024-10-22T00:51:59.703" v="96" actId="552"/>
        <pc:sldMkLst>
          <pc:docMk/>
          <pc:sldMk cId="1085229333" sldId="2147469845"/>
        </pc:sldMkLst>
        <pc:spChg chg="mod">
          <ac:chgData name="Toriyama, Haruyuki" userId="9e31f75d-8e38-4175-8aeb-61edf46a2832" providerId="ADAL" clId="{D57568BF-8388-45B8-A0F3-B08F5B897C4E}" dt="2024-10-22T00:51:59.703" v="96" actId="552"/>
          <ac:spMkLst>
            <pc:docMk/>
            <pc:sldMk cId="1085229333" sldId="2147469845"/>
            <ac:spMk id="47" creationId="{73013874-514F-9452-A268-48D44482A817}"/>
          </ac:spMkLst>
        </pc:spChg>
        <pc:spChg chg="mod">
          <ac:chgData name="Toriyama, Haruyuki" userId="9e31f75d-8e38-4175-8aeb-61edf46a2832" providerId="ADAL" clId="{D57568BF-8388-45B8-A0F3-B08F5B897C4E}" dt="2024-10-22T00:51:59.703" v="96" actId="552"/>
          <ac:spMkLst>
            <pc:docMk/>
            <pc:sldMk cId="1085229333" sldId="2147469845"/>
            <ac:spMk id="48" creationId="{C19C1708-5762-1238-599B-5CB966FC6A75}"/>
          </ac:spMkLst>
        </pc:spChg>
      </pc:sldChg>
      <pc:sldChg chg="addSp delSp modSp add mod">
        <pc:chgData name="Toriyama, Haruyuki" userId="9e31f75d-8e38-4175-8aeb-61edf46a2832" providerId="ADAL" clId="{D57568BF-8388-45B8-A0F3-B08F5B897C4E}" dt="2024-10-22T06:39:39.044" v="3534" actId="408"/>
        <pc:sldMkLst>
          <pc:docMk/>
          <pc:sldMk cId="534235616" sldId="2147469846"/>
        </pc:sldMkLst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2" creationId="{7B7F3EE8-E5C9-6EA3-7CD5-51125440BBFD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4" creationId="{BD1FB1C9-CED4-5037-123B-2F50DF44E722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5" creationId="{1ECE638B-9EF0-6E3F-17E2-89EE458AD307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6" creationId="{4AD2212F-EBF3-D6D1-9DBE-B360B324EBA9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7" creationId="{6D8DB026-3810-BFB0-A6EC-0F091AFD582A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8" creationId="{B0D1E6EC-577C-3A32-160E-CC06B76DFE44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9" creationId="{578EB343-ABA6-601F-50C5-F6ACE408F7F9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10" creationId="{AD6BBA2F-786C-C68C-5E04-685CC12E8E0D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11" creationId="{BF4B6940-919D-4097-8469-9A4F1131322A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13" creationId="{DE0A0296-EFD6-9002-330B-E4551EEA7EFA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14" creationId="{464F720B-FEC7-2966-D960-72CCA9FB1A8A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18" creationId="{B9E61154-91BD-3642-5044-FA29B3DF147C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1" creationId="{AAA7B694-8090-77E9-435C-454B2EF5BE5A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2" creationId="{39068E50-A46C-0396-37CF-2057E46F4010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3" creationId="{BC321927-9E19-3C76-6B32-2D930509766B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24" creationId="{64508404-068E-AC21-5C0D-179124BC74A8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5" creationId="{A08B66CD-CAF4-BBBE-28AA-3C7C4919B07E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6" creationId="{735D4C96-DEE8-3801-595F-EFADD9387E94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7" creationId="{B4E0920F-18BE-F9E9-C7D4-C1E5E73ECB37}"/>
          </ac:spMkLst>
        </pc:spChg>
        <pc:spChg chg="del">
          <ac:chgData name="Toriyama, Haruyuki" userId="9e31f75d-8e38-4175-8aeb-61edf46a2832" providerId="ADAL" clId="{D57568BF-8388-45B8-A0F3-B08F5B897C4E}" dt="2024-10-22T06:38:32.348" v="3519" actId="478"/>
          <ac:spMkLst>
            <pc:docMk/>
            <pc:sldMk cId="534235616" sldId="2147469846"/>
            <ac:spMk id="28" creationId="{CD09B0ED-E234-A548-9129-392BAC911BF7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29" creationId="{63451565-43AE-1E03-0A8F-38A6BB1B4AB6}"/>
          </ac:spMkLst>
        </pc:spChg>
        <pc:spChg chg="del">
          <ac:chgData name="Toriyama, Haruyuki" userId="9e31f75d-8e38-4175-8aeb-61edf46a2832" providerId="ADAL" clId="{D57568BF-8388-45B8-A0F3-B08F5B897C4E}" dt="2024-10-22T06:38:42.716" v="3522" actId="478"/>
          <ac:spMkLst>
            <pc:docMk/>
            <pc:sldMk cId="534235616" sldId="2147469846"/>
            <ac:spMk id="30" creationId="{E6D99B96-4F8C-42F8-101D-7B3AD362A1C5}"/>
          </ac:spMkLst>
        </pc:spChg>
        <pc:spChg chg="mod">
          <ac:chgData name="Toriyama, Haruyuki" userId="9e31f75d-8e38-4175-8aeb-61edf46a2832" providerId="ADAL" clId="{D57568BF-8388-45B8-A0F3-B08F5B897C4E}" dt="2024-10-22T06:39:10.191" v="3530" actId="20577"/>
          <ac:spMkLst>
            <pc:docMk/>
            <pc:sldMk cId="534235616" sldId="2147469846"/>
            <ac:spMk id="31" creationId="{C989F8DF-ED05-26AC-FB51-6FF232BB8890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2" creationId="{E0AE8BA7-CDBD-537B-A5FA-71508D8862DB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3" creationId="{8A249B70-3BEE-E92B-4434-DC9846E5F04D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4" creationId="{AAB4FD3F-BA09-5EA1-C498-4A031751B2FC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5" creationId="{39EFC693-91C3-6702-1D3C-99DA3909A2B3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6" creationId="{1D2CBA5D-FC94-3BDC-8F9B-E662BB76A871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7" creationId="{367E2F26-2E3D-DEE2-27DB-43E9EFE7E4DA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8" creationId="{F0A6E3E8-7D2E-D8B1-C8EC-4B1BB50B459B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39" creationId="{7A384130-E3D5-7C18-2432-E6AFCD53321B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0" creationId="{C82EF03C-6BA0-FA5F-6871-54D4980B9FE7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1" creationId="{665023FF-0D16-A9A1-62E8-E42D64367FE4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2" creationId="{38FD82D5-0159-31C8-71DE-AC32C6005739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3" creationId="{2D2CCE28-B2A5-2C72-9E39-50C898963FE1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5" creationId="{87A3C1D7-4D41-5026-E312-A3310B429AEE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7" creationId="{C129BD73-C4E5-AD9C-35C0-0D87F1BA177C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8" creationId="{45F2AB18-4811-ED4A-5CBB-1F2117FFFA18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49" creationId="{392D1CE2-0FD3-727B-2179-156BF9168F1C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50" creationId="{23503924-247B-1020-B1AB-B9B023C8FFBF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51" creationId="{AD3363AC-2747-5E36-2F53-155201BDE056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52" creationId="{E37B9902-7CAA-45BB-A7FC-7050F2A7561E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55" creationId="{4F9716DF-E558-5F99-FB3F-B896FFA754F1}"/>
          </ac:spMkLst>
        </pc:spChg>
        <pc:spChg chg="add del mod">
          <ac:chgData name="Toriyama, Haruyuki" userId="9e31f75d-8e38-4175-8aeb-61edf46a2832" providerId="ADAL" clId="{D57568BF-8388-45B8-A0F3-B08F5B897C4E}" dt="2024-10-22T06:38:39.772" v="3521"/>
          <ac:spMkLst>
            <pc:docMk/>
            <pc:sldMk cId="534235616" sldId="2147469846"/>
            <ac:spMk id="56" creationId="{3E1F41A3-C0AB-0D38-4A89-AB3D13623937}"/>
          </ac:spMkLst>
        </pc:spChg>
        <pc:spChg chg="add mod">
          <ac:chgData name="Toriyama, Haruyuki" userId="9e31f75d-8e38-4175-8aeb-61edf46a2832" providerId="ADAL" clId="{D57568BF-8388-45B8-A0F3-B08F5B897C4E}" dt="2024-10-22T06:38:52.553" v="3524" actId="552"/>
          <ac:spMkLst>
            <pc:docMk/>
            <pc:sldMk cId="534235616" sldId="2147469846"/>
            <ac:spMk id="62" creationId="{371344D9-5662-A4B2-F435-86A4BE1A7682}"/>
          </ac:spMkLst>
        </pc:spChg>
        <pc:spChg chg="add mod">
          <ac:chgData name="Toriyama, Haruyuki" userId="9e31f75d-8e38-4175-8aeb-61edf46a2832" providerId="ADAL" clId="{D57568BF-8388-45B8-A0F3-B08F5B897C4E}" dt="2024-10-22T06:39:05.304" v="3526" actId="408"/>
          <ac:spMkLst>
            <pc:docMk/>
            <pc:sldMk cId="534235616" sldId="2147469846"/>
            <ac:spMk id="63" creationId="{974901F1-196A-F983-524D-7FB14F353B12}"/>
          </ac:spMkLst>
        </pc:spChg>
        <pc:spChg chg="add mod">
          <ac:chgData name="Toriyama, Haruyuki" userId="9e31f75d-8e38-4175-8aeb-61edf46a2832" providerId="ADAL" clId="{D57568BF-8388-45B8-A0F3-B08F5B897C4E}" dt="2024-10-22T06:39:05.304" v="3526" actId="408"/>
          <ac:spMkLst>
            <pc:docMk/>
            <pc:sldMk cId="534235616" sldId="2147469846"/>
            <ac:spMk id="64" creationId="{9B2674F0-7E61-2584-212B-0038C987CF70}"/>
          </ac:spMkLst>
        </pc:spChg>
        <pc:spChg chg="add mod">
          <ac:chgData name="Toriyama, Haruyuki" userId="9e31f75d-8e38-4175-8aeb-61edf46a2832" providerId="ADAL" clId="{D57568BF-8388-45B8-A0F3-B08F5B897C4E}" dt="2024-10-22T06:39:05.304" v="3526" actId="408"/>
          <ac:spMkLst>
            <pc:docMk/>
            <pc:sldMk cId="534235616" sldId="2147469846"/>
            <ac:spMk id="65" creationId="{6A66A031-DCB1-477C-610F-537A9C0C76D7}"/>
          </ac:spMkLst>
        </pc:spChg>
        <pc:spChg chg="add mod">
          <ac:chgData name="Toriyama, Haruyuki" userId="9e31f75d-8e38-4175-8aeb-61edf46a2832" providerId="ADAL" clId="{D57568BF-8388-45B8-A0F3-B08F5B897C4E}" dt="2024-10-22T06:39:05.304" v="3526" actId="408"/>
          <ac:spMkLst>
            <pc:docMk/>
            <pc:sldMk cId="534235616" sldId="2147469846"/>
            <ac:spMk id="66" creationId="{1FC23DA2-29C8-2147-B4AB-0B2ACC570508}"/>
          </ac:spMkLst>
        </pc:spChg>
        <pc:spChg chg="add mod">
          <ac:chgData name="Toriyama, Haruyuki" userId="9e31f75d-8e38-4175-8aeb-61edf46a2832" providerId="ADAL" clId="{D57568BF-8388-45B8-A0F3-B08F5B897C4E}" dt="2024-10-22T06:39:05.304" v="3526" actId="408"/>
          <ac:spMkLst>
            <pc:docMk/>
            <pc:sldMk cId="534235616" sldId="2147469846"/>
            <ac:spMk id="67" creationId="{453F9CF5-F90A-69E7-2B27-13F368A2CD17}"/>
          </ac:spMkLst>
        </pc:spChg>
        <pc:spChg chg="add mod">
          <ac:chgData name="Toriyama, Haruyuki" userId="9e31f75d-8e38-4175-8aeb-61edf46a2832" providerId="ADAL" clId="{D57568BF-8388-45B8-A0F3-B08F5B897C4E}" dt="2024-10-22T06:38:57.276" v="3525" actId="553"/>
          <ac:spMkLst>
            <pc:docMk/>
            <pc:sldMk cId="534235616" sldId="2147469846"/>
            <ac:spMk id="68" creationId="{D7494603-132B-659D-A376-32ADFA436DD9}"/>
          </ac:spMkLst>
        </pc:spChg>
        <pc:spChg chg="add mod">
          <ac:chgData name="Toriyama, Haruyuki" userId="9e31f75d-8e38-4175-8aeb-61edf46a2832" providerId="ADAL" clId="{D57568BF-8388-45B8-A0F3-B08F5B897C4E}" dt="2024-10-22T06:38:52.553" v="3524" actId="552"/>
          <ac:spMkLst>
            <pc:docMk/>
            <pc:sldMk cId="534235616" sldId="2147469846"/>
            <ac:spMk id="69" creationId="{13BFFF5B-B07B-1E46-6A2E-E72E42B6399D}"/>
          </ac:spMkLst>
        </pc:spChg>
        <pc:spChg chg="add mod">
          <ac:chgData name="Toriyama, Haruyuki" userId="9e31f75d-8e38-4175-8aeb-61edf46a2832" providerId="ADAL" clId="{D57568BF-8388-45B8-A0F3-B08F5B897C4E}" dt="2024-10-22T06:39:16.648" v="3531" actId="14100"/>
          <ac:spMkLst>
            <pc:docMk/>
            <pc:sldMk cId="534235616" sldId="2147469846"/>
            <ac:spMk id="70" creationId="{70E3CDF3-1534-10A2-8646-E781A0DC6BF5}"/>
          </ac:spMkLst>
        </pc:spChg>
        <pc:spChg chg="add mod">
          <ac:chgData name="Toriyama, Haruyuki" userId="9e31f75d-8e38-4175-8aeb-61edf46a2832" providerId="ADAL" clId="{D57568BF-8388-45B8-A0F3-B08F5B897C4E}" dt="2024-10-22T06:39:25.834" v="3532" actId="408"/>
          <ac:spMkLst>
            <pc:docMk/>
            <pc:sldMk cId="534235616" sldId="2147469846"/>
            <ac:spMk id="71" creationId="{586212AF-E18F-5CA5-3D9A-D1191C09BE41}"/>
          </ac:spMkLst>
        </pc:spChg>
        <pc:spChg chg="add mod">
          <ac:chgData name="Toriyama, Haruyuki" userId="9e31f75d-8e38-4175-8aeb-61edf46a2832" providerId="ADAL" clId="{D57568BF-8388-45B8-A0F3-B08F5B897C4E}" dt="2024-10-22T06:39:25.834" v="3532" actId="408"/>
          <ac:spMkLst>
            <pc:docMk/>
            <pc:sldMk cId="534235616" sldId="2147469846"/>
            <ac:spMk id="72" creationId="{C46AB3E0-A651-55A5-2E41-277119ED34EE}"/>
          </ac:spMkLst>
        </pc:spChg>
        <pc:spChg chg="add mod">
          <ac:chgData name="Toriyama, Haruyuki" userId="9e31f75d-8e38-4175-8aeb-61edf46a2832" providerId="ADAL" clId="{D57568BF-8388-45B8-A0F3-B08F5B897C4E}" dt="2024-10-22T06:39:33.956" v="3533" actId="408"/>
          <ac:spMkLst>
            <pc:docMk/>
            <pc:sldMk cId="534235616" sldId="2147469846"/>
            <ac:spMk id="73" creationId="{0E51D51A-96B1-709A-5812-8181DBC089A1}"/>
          </ac:spMkLst>
        </pc:spChg>
        <pc:spChg chg="add mod">
          <ac:chgData name="Toriyama, Haruyuki" userId="9e31f75d-8e38-4175-8aeb-61edf46a2832" providerId="ADAL" clId="{D57568BF-8388-45B8-A0F3-B08F5B897C4E}" dt="2024-10-22T06:39:25.834" v="3532" actId="408"/>
          <ac:spMkLst>
            <pc:docMk/>
            <pc:sldMk cId="534235616" sldId="2147469846"/>
            <ac:spMk id="74" creationId="{015A9D04-B5E9-E16F-99FB-09F90F995F2B}"/>
          </ac:spMkLst>
        </pc:spChg>
        <pc:spChg chg="add mod">
          <ac:chgData name="Toriyama, Haruyuki" userId="9e31f75d-8e38-4175-8aeb-61edf46a2832" providerId="ADAL" clId="{D57568BF-8388-45B8-A0F3-B08F5B897C4E}" dt="2024-10-22T06:39:25.834" v="3532" actId="408"/>
          <ac:spMkLst>
            <pc:docMk/>
            <pc:sldMk cId="534235616" sldId="2147469846"/>
            <ac:spMk id="75" creationId="{51D5EDD3-507D-0687-8D7A-7DC653424C1B}"/>
          </ac:spMkLst>
        </pc:spChg>
        <pc:spChg chg="add mod">
          <ac:chgData name="Toriyama, Haruyuki" userId="9e31f75d-8e38-4175-8aeb-61edf46a2832" providerId="ADAL" clId="{D57568BF-8388-45B8-A0F3-B08F5B897C4E}" dt="2024-10-22T06:39:33.956" v="3533" actId="408"/>
          <ac:spMkLst>
            <pc:docMk/>
            <pc:sldMk cId="534235616" sldId="2147469846"/>
            <ac:spMk id="77" creationId="{0FA137F1-562A-C966-D509-282A59EA785A}"/>
          </ac:spMkLst>
        </pc:spChg>
        <pc:spChg chg="add mod">
          <ac:chgData name="Toriyama, Haruyuki" userId="9e31f75d-8e38-4175-8aeb-61edf46a2832" providerId="ADAL" clId="{D57568BF-8388-45B8-A0F3-B08F5B897C4E}" dt="2024-10-22T06:38:44.106" v="3523"/>
          <ac:spMkLst>
            <pc:docMk/>
            <pc:sldMk cId="534235616" sldId="2147469846"/>
            <ac:spMk id="79" creationId="{205A43CA-F104-C3C2-3E9E-5B54B65039E1}"/>
          </ac:spMkLst>
        </pc:spChg>
        <pc:spChg chg="add mod">
          <ac:chgData name="Toriyama, Haruyuki" userId="9e31f75d-8e38-4175-8aeb-61edf46a2832" providerId="ADAL" clId="{D57568BF-8388-45B8-A0F3-B08F5B897C4E}" dt="2024-10-22T06:39:25.834" v="3532" actId="408"/>
          <ac:spMkLst>
            <pc:docMk/>
            <pc:sldMk cId="534235616" sldId="2147469846"/>
            <ac:spMk id="80" creationId="{22F4C042-1D90-8F0E-D690-72804FC3EAC3}"/>
          </ac:spMkLst>
        </pc:spChg>
        <pc:spChg chg="add mod">
          <ac:chgData name="Toriyama, Haruyuki" userId="9e31f75d-8e38-4175-8aeb-61edf46a2832" providerId="ADAL" clId="{D57568BF-8388-45B8-A0F3-B08F5B897C4E}" dt="2024-10-22T06:39:39.044" v="3534" actId="408"/>
          <ac:spMkLst>
            <pc:docMk/>
            <pc:sldMk cId="534235616" sldId="2147469846"/>
            <ac:spMk id="81" creationId="{2D22DF02-695E-F2C2-D9BF-E3E8EF8FC157}"/>
          </ac:spMkLst>
        </pc:spChg>
        <pc:spChg chg="add mod">
          <ac:chgData name="Toriyama, Haruyuki" userId="9e31f75d-8e38-4175-8aeb-61edf46a2832" providerId="ADAL" clId="{D57568BF-8388-45B8-A0F3-B08F5B897C4E}" dt="2024-10-22T06:39:39.044" v="3534" actId="408"/>
          <ac:spMkLst>
            <pc:docMk/>
            <pc:sldMk cId="534235616" sldId="2147469846"/>
            <ac:spMk id="82" creationId="{9640E015-F01D-9085-0388-9A6B990FEDE3}"/>
          </ac:spMkLst>
        </pc:spChg>
        <pc:spChg chg="add mod">
          <ac:chgData name="Toriyama, Haruyuki" userId="9e31f75d-8e38-4175-8aeb-61edf46a2832" providerId="ADAL" clId="{D57568BF-8388-45B8-A0F3-B08F5B897C4E}" dt="2024-10-22T06:39:39.044" v="3534" actId="408"/>
          <ac:spMkLst>
            <pc:docMk/>
            <pc:sldMk cId="534235616" sldId="2147469846"/>
            <ac:spMk id="83" creationId="{FABED0D2-BFD4-101F-9F78-F2682253DAC5}"/>
          </ac:spMkLst>
        </pc:spChg>
        <pc:spChg chg="add mod">
          <ac:chgData name="Toriyama, Haruyuki" userId="9e31f75d-8e38-4175-8aeb-61edf46a2832" providerId="ADAL" clId="{D57568BF-8388-45B8-A0F3-B08F5B897C4E}" dt="2024-10-22T06:38:44.106" v="3523"/>
          <ac:spMkLst>
            <pc:docMk/>
            <pc:sldMk cId="534235616" sldId="2147469846"/>
            <ac:spMk id="84" creationId="{10870E6B-5672-EE65-A89D-E2AA093DE0CD}"/>
          </ac:spMkLst>
        </pc:spChg>
        <pc:spChg chg="add mod">
          <ac:chgData name="Toriyama, Haruyuki" userId="9e31f75d-8e38-4175-8aeb-61edf46a2832" providerId="ADAL" clId="{D57568BF-8388-45B8-A0F3-B08F5B897C4E}" dt="2024-10-22T06:39:33.956" v="3533" actId="408"/>
          <ac:spMkLst>
            <pc:docMk/>
            <pc:sldMk cId="534235616" sldId="2147469846"/>
            <ac:spMk id="87" creationId="{6CC70E8C-501C-B9DA-068E-5A3C03FFC59B}"/>
          </ac:spMkLst>
        </pc:spChg>
        <pc:spChg chg="add mod">
          <ac:chgData name="Toriyama, Haruyuki" userId="9e31f75d-8e38-4175-8aeb-61edf46a2832" providerId="ADAL" clId="{D57568BF-8388-45B8-A0F3-B08F5B897C4E}" dt="2024-10-22T06:38:44.106" v="3523"/>
          <ac:spMkLst>
            <pc:docMk/>
            <pc:sldMk cId="534235616" sldId="2147469846"/>
            <ac:spMk id="88" creationId="{84C6ECF0-6A2E-CFF4-37B3-B86273E06A7C}"/>
          </ac:spMkLst>
        </pc:spChg>
        <pc:cxnChg chg="del mod">
          <ac:chgData name="Toriyama, Haruyuki" userId="9e31f75d-8e38-4175-8aeb-61edf46a2832" providerId="ADAL" clId="{D57568BF-8388-45B8-A0F3-B08F5B897C4E}" dt="2024-10-22T06:38:32.348" v="3519" actId="478"/>
          <ac:cxnSpMkLst>
            <pc:docMk/>
            <pc:sldMk cId="534235616" sldId="2147469846"/>
            <ac:cxnSpMk id="12" creationId="{088836F1-C6FA-A809-9E0C-DBF0403FF938}"/>
          </ac:cxnSpMkLst>
        </pc:cxnChg>
        <pc:cxnChg chg="del mod">
          <ac:chgData name="Toriyama, Haruyuki" userId="9e31f75d-8e38-4175-8aeb-61edf46a2832" providerId="ADAL" clId="{D57568BF-8388-45B8-A0F3-B08F5B897C4E}" dt="2024-10-22T06:38:32.348" v="3519" actId="478"/>
          <ac:cxnSpMkLst>
            <pc:docMk/>
            <pc:sldMk cId="534235616" sldId="2147469846"/>
            <ac:cxnSpMk id="16" creationId="{59986941-8FB1-C01F-93F2-9D8356E309C2}"/>
          </ac:cxnSpMkLst>
        </pc:cxnChg>
        <pc:cxnChg chg="del mod">
          <ac:chgData name="Toriyama, Haruyuki" userId="9e31f75d-8e38-4175-8aeb-61edf46a2832" providerId="ADAL" clId="{D57568BF-8388-45B8-A0F3-B08F5B897C4E}" dt="2024-10-22T06:38:32.348" v="3519" actId="478"/>
          <ac:cxnSpMkLst>
            <pc:docMk/>
            <pc:sldMk cId="534235616" sldId="2147469846"/>
            <ac:cxnSpMk id="17" creationId="{78967527-D8E5-E5CD-EB94-3FE9DBB7B68F}"/>
          </ac:cxnSpMkLst>
        </pc:cxnChg>
        <pc:cxnChg chg="del mod">
          <ac:chgData name="Toriyama, Haruyuki" userId="9e31f75d-8e38-4175-8aeb-61edf46a2832" providerId="ADAL" clId="{D57568BF-8388-45B8-A0F3-B08F5B897C4E}" dt="2024-10-22T06:38:32.348" v="3519" actId="478"/>
          <ac:cxnSpMkLst>
            <pc:docMk/>
            <pc:sldMk cId="534235616" sldId="2147469846"/>
            <ac:cxnSpMk id="19" creationId="{C870525B-5191-F36E-95B1-5088C2039E13}"/>
          </ac:cxnSpMkLst>
        </pc:cxnChg>
        <pc:cxnChg chg="del mod">
          <ac:chgData name="Toriyama, Haruyuki" userId="9e31f75d-8e38-4175-8aeb-61edf46a2832" providerId="ADAL" clId="{D57568BF-8388-45B8-A0F3-B08F5B897C4E}" dt="2024-10-22T06:38:32.348" v="3519" actId="478"/>
          <ac:cxnSpMkLst>
            <pc:docMk/>
            <pc:sldMk cId="534235616" sldId="2147469846"/>
            <ac:cxnSpMk id="20" creationId="{D634F815-C267-6E36-8F5A-9B2B394843CB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44" creationId="{DCBF1680-E0E3-72C0-B5D6-2DCF746D6E96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46" creationId="{6CAE346D-C639-4E35-4607-16C027635786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53" creationId="{FFD7A725-200D-93E4-733C-668866CBD2A2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54" creationId="{FB493748-1F4C-E00F-0999-F14D2AA21B7E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57" creationId="{AA03ECE2-CC5A-18B1-9742-01E045C2FB68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58" creationId="{76E4A83D-21BC-55E8-3BA7-4EA491A2171C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59" creationId="{199A000B-0CFE-0319-DCC0-ECF487DEA381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60" creationId="{9E561BF2-2C47-2B61-27B7-DC06FF09233C}"/>
          </ac:cxnSpMkLst>
        </pc:cxnChg>
        <pc:cxnChg chg="add del mod">
          <ac:chgData name="Toriyama, Haruyuki" userId="9e31f75d-8e38-4175-8aeb-61edf46a2832" providerId="ADAL" clId="{D57568BF-8388-45B8-A0F3-B08F5B897C4E}" dt="2024-10-22T06:38:39.772" v="3521"/>
          <ac:cxnSpMkLst>
            <pc:docMk/>
            <pc:sldMk cId="534235616" sldId="2147469846"/>
            <ac:cxnSpMk id="61" creationId="{B617EDCB-CEE6-A0E2-AEA9-7F0CB118360E}"/>
          </ac:cxnSpMkLst>
        </pc:cxnChg>
        <pc:cxnChg chg="add mod">
          <ac:chgData name="Toriyama, Haruyuki" userId="9e31f75d-8e38-4175-8aeb-61edf46a2832" providerId="ADAL" clId="{D57568BF-8388-45B8-A0F3-B08F5B897C4E}" dt="2024-10-22T06:39:25.834" v="3532" actId="408"/>
          <ac:cxnSpMkLst>
            <pc:docMk/>
            <pc:sldMk cId="534235616" sldId="2147469846"/>
            <ac:cxnSpMk id="76" creationId="{2833307B-3489-CE6B-8DBF-79F54281521A}"/>
          </ac:cxnSpMkLst>
        </pc:cxnChg>
        <pc:cxnChg chg="add mod">
          <ac:chgData name="Toriyama, Haruyuki" userId="9e31f75d-8e38-4175-8aeb-61edf46a2832" providerId="ADAL" clId="{D57568BF-8388-45B8-A0F3-B08F5B897C4E}" dt="2024-10-22T06:39:33.956" v="3533" actId="408"/>
          <ac:cxnSpMkLst>
            <pc:docMk/>
            <pc:sldMk cId="534235616" sldId="2147469846"/>
            <ac:cxnSpMk id="78" creationId="{AF8340AC-8C37-11E3-59A8-121D8D186EDE}"/>
          </ac:cxnSpMkLst>
        </pc:cxnChg>
        <pc:cxnChg chg="add mod">
          <ac:chgData name="Toriyama, Haruyuki" userId="9e31f75d-8e38-4175-8aeb-61edf46a2832" providerId="ADAL" clId="{D57568BF-8388-45B8-A0F3-B08F5B897C4E}" dt="2024-10-22T06:39:33.956" v="3533" actId="408"/>
          <ac:cxnSpMkLst>
            <pc:docMk/>
            <pc:sldMk cId="534235616" sldId="2147469846"/>
            <ac:cxnSpMk id="85" creationId="{4EEB0485-2F9F-2C7E-0E29-9FE8B21F9B32}"/>
          </ac:cxnSpMkLst>
        </pc:cxnChg>
        <pc:cxnChg chg="add mod">
          <ac:chgData name="Toriyama, Haruyuki" userId="9e31f75d-8e38-4175-8aeb-61edf46a2832" providerId="ADAL" clId="{D57568BF-8388-45B8-A0F3-B08F5B897C4E}" dt="2024-10-22T06:39:39.044" v="3534" actId="408"/>
          <ac:cxnSpMkLst>
            <pc:docMk/>
            <pc:sldMk cId="534235616" sldId="2147469846"/>
            <ac:cxnSpMk id="86" creationId="{9EA55570-33E1-AB71-77B3-492AFFC24C88}"/>
          </ac:cxnSpMkLst>
        </pc:cxnChg>
        <pc:cxnChg chg="add mod">
          <ac:chgData name="Toriyama, Haruyuki" userId="9e31f75d-8e38-4175-8aeb-61edf46a2832" providerId="ADAL" clId="{D57568BF-8388-45B8-A0F3-B08F5B897C4E}" dt="2024-10-22T06:39:25.834" v="3532" actId="408"/>
          <ac:cxnSpMkLst>
            <pc:docMk/>
            <pc:sldMk cId="534235616" sldId="2147469846"/>
            <ac:cxnSpMk id="89" creationId="{BBDE182A-6D50-886A-418B-E5C711959EA4}"/>
          </ac:cxnSpMkLst>
        </pc:cxnChg>
        <pc:cxnChg chg="add mod">
          <ac:chgData name="Toriyama, Haruyuki" userId="9e31f75d-8e38-4175-8aeb-61edf46a2832" providerId="ADAL" clId="{D57568BF-8388-45B8-A0F3-B08F5B897C4E}" dt="2024-10-22T06:39:33.956" v="3533" actId="408"/>
          <ac:cxnSpMkLst>
            <pc:docMk/>
            <pc:sldMk cId="534235616" sldId="2147469846"/>
            <ac:cxnSpMk id="90" creationId="{EB77E408-1642-3D28-6095-C125EADB2A8F}"/>
          </ac:cxnSpMkLst>
        </pc:cxnChg>
        <pc:cxnChg chg="add mod">
          <ac:chgData name="Toriyama, Haruyuki" userId="9e31f75d-8e38-4175-8aeb-61edf46a2832" providerId="ADAL" clId="{D57568BF-8388-45B8-A0F3-B08F5B897C4E}" dt="2024-10-22T06:39:25.834" v="3532" actId="408"/>
          <ac:cxnSpMkLst>
            <pc:docMk/>
            <pc:sldMk cId="534235616" sldId="2147469846"/>
            <ac:cxnSpMk id="91" creationId="{08F27B01-8DA9-BA52-DE82-0A55B5662BEE}"/>
          </ac:cxnSpMkLst>
        </pc:cxnChg>
        <pc:cxnChg chg="add mod">
          <ac:chgData name="Toriyama, Haruyuki" userId="9e31f75d-8e38-4175-8aeb-61edf46a2832" providerId="ADAL" clId="{D57568BF-8388-45B8-A0F3-B08F5B897C4E}" dt="2024-10-22T06:39:39.044" v="3534" actId="408"/>
          <ac:cxnSpMkLst>
            <pc:docMk/>
            <pc:sldMk cId="534235616" sldId="2147469846"/>
            <ac:cxnSpMk id="92" creationId="{0A953654-5085-282F-F937-CC868567419A}"/>
          </ac:cxnSpMkLst>
        </pc:cxnChg>
        <pc:cxnChg chg="add mod">
          <ac:chgData name="Toriyama, Haruyuki" userId="9e31f75d-8e38-4175-8aeb-61edf46a2832" providerId="ADAL" clId="{D57568BF-8388-45B8-A0F3-B08F5B897C4E}" dt="2024-10-22T06:39:39.044" v="3534" actId="408"/>
          <ac:cxnSpMkLst>
            <pc:docMk/>
            <pc:sldMk cId="534235616" sldId="2147469846"/>
            <ac:cxnSpMk id="93" creationId="{9732597B-212F-6E9B-1A31-D05E654ED8E1}"/>
          </ac:cxnSpMkLst>
        </pc:cxnChg>
      </pc:sldChg>
      <pc:sldChg chg="add del">
        <pc:chgData name="Toriyama, Haruyuki" userId="9e31f75d-8e38-4175-8aeb-61edf46a2832" providerId="ADAL" clId="{D57568BF-8388-45B8-A0F3-B08F5B897C4E}" dt="2024-10-22T14:38:46.168" v="12458" actId="47"/>
        <pc:sldMkLst>
          <pc:docMk/>
          <pc:sldMk cId="2596445794" sldId="2147469847"/>
        </pc:sldMkLst>
      </pc:sldChg>
      <pc:sldChg chg="addSp delSp modSp add mod">
        <pc:chgData name="Toriyama, Haruyuki" userId="9e31f75d-8e38-4175-8aeb-61edf46a2832" providerId="ADAL" clId="{D57568BF-8388-45B8-A0F3-B08F5B897C4E}" dt="2024-10-22T12:54:10.237" v="8492" actId="115"/>
        <pc:sldMkLst>
          <pc:docMk/>
          <pc:sldMk cId="3041484411" sldId="2147469848"/>
        </pc:sldMkLst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4" creationId="{FC6EAA0A-9CF1-E604-2205-5910B21B684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" creationId="{12C09C2D-DFE6-48F0-B277-53779AF19AA9}"/>
          </ac:spMkLst>
        </pc:spChg>
        <pc:spChg chg="mod">
          <ac:chgData name="Toriyama, Haruyuki" userId="9e31f75d-8e38-4175-8aeb-61edf46a2832" providerId="ADAL" clId="{D57568BF-8388-45B8-A0F3-B08F5B897C4E}" dt="2024-10-22T12:47:20.821" v="8310" actId="20577"/>
          <ac:spMkLst>
            <pc:docMk/>
            <pc:sldMk cId="3041484411" sldId="2147469848"/>
            <ac:spMk id="6" creationId="{67FA9ADA-BDEB-2B4C-25FC-ED6550FDA941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" creationId="{B3D21821-6B55-8CF4-53D5-87943820578E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8" creationId="{51DB2A65-4C93-9E29-95EC-388305D92C7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" creationId="{92E8FB7E-B456-9298-F6AC-350647883E7A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0" creationId="{2EB274F6-1FDE-BF83-A152-0B9A2BD72B0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1" creationId="{029C34E5-AF3F-B2FC-2BAD-9CF5267247C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2" creationId="{54037143-B482-8331-C855-18469905C8E8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3" creationId="{B588EC15-1D7A-B94E-AB41-683AF2047921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4" creationId="{9E3312A9-E301-9C4C-0EBB-DDE922A3FF5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5" creationId="{A9DC5FDB-EE71-AD43-77CF-4E00025E368D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6" creationId="{72324E5A-CDBB-D27F-F6A2-1DA7DFC58AC9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7" creationId="{92E8FFDE-B8BD-897E-691C-1E4BBB828A2D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19" creationId="{D748058A-BC9D-F37E-0E13-2373D331DB9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0" creationId="{7FD130A2-803E-504A-C4DF-9FA6A7FC27D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1" creationId="{150BF484-3A4B-99DE-0AB1-B09E48A3A0F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2" creationId="{3EDC8CCA-481F-E78C-EEEC-1E0FACB322E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3" creationId="{2C49BEE1-B03E-702E-C710-101683E33D18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4" creationId="{796933B0-31C3-CADE-BD40-42A26797C0BA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5" creationId="{976F2C55-7234-1DE6-5263-6B5A9167F5B0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6" creationId="{D61B1C45-FEC3-5613-4490-D774D054B519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7" creationId="{B20D3AF5-0CF8-70E5-FB5D-5B06996EE8C7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29" creationId="{81F06D47-18AC-B7DF-2F0B-DC9815C51877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0" creationId="{77E03EC7-54B4-9C68-CBA5-DF22EF5F4196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1" creationId="{5058F5D8-9F67-91FD-F525-D4EC6248C862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2" creationId="{22FFBAB4-AECF-579C-15A8-68E64EE91C08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3" creationId="{A6C54324-6959-BCD2-3335-C89D876DC542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4" creationId="{667676CC-7563-1D08-1997-818C6AC05E80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5" creationId="{EEBFA929-BB05-938D-4DE8-42FCB2C44471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6" creationId="{60EA2450-1C91-9CD3-568C-4BB905EE65B3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37" creationId="{5F5B1EB7-B7C8-C2CC-5CFD-BA9D9DFE8A95}"/>
          </ac:spMkLst>
        </pc:spChg>
        <pc:spChg chg="add mod">
          <ac:chgData name="Toriyama, Haruyuki" userId="9e31f75d-8e38-4175-8aeb-61edf46a2832" providerId="ADAL" clId="{D57568BF-8388-45B8-A0F3-B08F5B897C4E}" dt="2024-10-22T12:54:10.237" v="8492" actId="115"/>
          <ac:spMkLst>
            <pc:docMk/>
            <pc:sldMk cId="3041484411" sldId="2147469848"/>
            <ac:spMk id="39" creationId="{D756BC44-9825-7399-099B-46D447F85B2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1" creationId="{45E356ED-6F68-7DA4-4017-F3B15E52EA80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2" creationId="{C92B921A-4A9F-8D92-3100-27532C5D9E3A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3" creationId="{4BCC3FF1-9C5B-0B17-0C53-D4252EBEC10A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4" creationId="{AF9B2E57-3F69-8DE1-9C67-ADEF20B90D76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5" creationId="{B3314A30-F78B-E735-9493-97136F37642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6" creationId="{7F12EF49-C83C-F80D-089E-BFE1E74EE3F8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7" creationId="{1944584F-CFDA-3C59-2213-5CEDA30F9EB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8" creationId="{9AE77FC4-9879-A8F6-4832-68F3AC721BC4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59" creationId="{931F22BC-846E-B4B0-FD71-04CBC5595F8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0" creationId="{721C9BD8-ED8E-E87B-A758-63FBC73F5B6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1" creationId="{3C895911-557A-C6ED-FA65-B8183E3E66C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2" creationId="{B7075931-0AFB-FC69-2797-4DD27DA27302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3" creationId="{CF209E15-8167-38F4-5198-A0AC756DAA7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4" creationId="{6E012566-CEF1-5FBB-EDD0-4664426374D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5" creationId="{9379E708-CEE6-4F38-F2C7-6F25004EF2D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6" creationId="{80C54E77-C09E-59A8-E230-A3C3186B9372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7" creationId="{75BAAC12-E9C3-EA44-C8AE-A5DF3D64FCF1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8" creationId="{C2C0CCE7-4659-9476-98F2-C25C21F686D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69" creationId="{D81E47FA-C6C0-8E6C-202D-7190B1288C4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0" creationId="{1EBA65E2-51F4-4C8F-E587-536108C01989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1" creationId="{6B028E75-0AA2-43EE-0986-4426D7B065B4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2" creationId="{4C6AB845-BD7A-0012-3EC6-F2BEFB70A142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3" creationId="{F3036E8B-2CAE-29FA-F6A7-CF2E7A32E27D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4" creationId="{5A7701D9-FDEF-D274-11CD-07B5DF1ED519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5" creationId="{718CD25C-105F-4A57-0679-E600E01FA61C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6" creationId="{551D115D-1E42-E383-AADB-FC981119772F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7" creationId="{2BD1BC1B-2D27-531E-813F-1517F3B9C0B0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8" creationId="{A240F35D-DCE8-26EE-BE80-D8A4B0A13A8A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79" creationId="{7FE1B242-967A-0E42-281B-819D355CBEF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83" creationId="{2C9887D2-3F27-2FC2-F01B-3F617D56A2E4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84" creationId="{8F9ACBDF-C349-B507-16E5-F1A2DABF9647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85" creationId="{698A29E4-3902-F5EA-AFCF-90F3D4796E1E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2" creationId="{FD2684A9-4704-99CE-91DA-02D511AB5127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3" creationId="{1D863CC1-B841-BB5C-9475-49EE03BFA8FD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4" creationId="{4A8DB9C2-F74E-F886-30C8-2AD66C7E0CD5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5" creationId="{06F34DB8-BA96-D2B6-3409-90B85BB4F0DB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6" creationId="{B53DDB1B-7C5C-6BB1-761A-BD26FCE8CC19}"/>
          </ac:spMkLst>
        </pc:spChg>
        <pc:spChg chg="del">
          <ac:chgData name="Toriyama, Haruyuki" userId="9e31f75d-8e38-4175-8aeb-61edf46a2832" providerId="ADAL" clId="{D57568BF-8388-45B8-A0F3-B08F5B897C4E}" dt="2024-10-22T12:31:55.374" v="6956" actId="478"/>
          <ac:spMkLst>
            <pc:docMk/>
            <pc:sldMk cId="3041484411" sldId="2147469848"/>
            <ac:spMk id="97" creationId="{9C45A60B-5D6E-7968-6E9E-4D7B2964493E}"/>
          </ac:spMkLst>
        </pc:spChg>
        <pc:spChg chg="mod">
          <ac:chgData name="Toriyama, Haruyuki" userId="9e31f75d-8e38-4175-8aeb-61edf46a2832" providerId="ADAL" clId="{D57568BF-8388-45B8-A0F3-B08F5B897C4E}" dt="2024-10-22T12:46:26.887" v="8251" actId="20577"/>
          <ac:spMkLst>
            <pc:docMk/>
            <pc:sldMk cId="3041484411" sldId="2147469848"/>
            <ac:spMk id="99" creationId="{E95BE922-EB30-675D-650C-4D6059F00DE6}"/>
          </ac:spMkLst>
        </pc:spChg>
        <pc:grpChg chg="del">
          <ac:chgData name="Toriyama, Haruyuki" userId="9e31f75d-8e38-4175-8aeb-61edf46a2832" providerId="ADAL" clId="{D57568BF-8388-45B8-A0F3-B08F5B897C4E}" dt="2024-10-22T12:31:55.374" v="6956" actId="478"/>
          <ac:grpSpMkLst>
            <pc:docMk/>
            <pc:sldMk cId="3041484411" sldId="2147469848"/>
            <ac:grpSpMk id="86" creationId="{5AC30BA2-C64A-462B-3A67-B84D1E85A0E5}"/>
          </ac:grpSpMkLst>
        </pc:grpChg>
        <pc:graphicFrameChg chg="add mod modGraphic">
          <ac:chgData name="Toriyama, Haruyuki" userId="9e31f75d-8e38-4175-8aeb-61edf46a2832" providerId="ADAL" clId="{D57568BF-8388-45B8-A0F3-B08F5B897C4E}" dt="2024-10-22T12:54:01.786" v="8491" actId="20577"/>
          <ac:graphicFrameMkLst>
            <pc:docMk/>
            <pc:sldMk cId="3041484411" sldId="2147469848"/>
            <ac:graphicFrameMk id="3" creationId="{6DE85F6B-E0AE-DFCC-39F9-E23F5F89EE4C}"/>
          </ac:graphicFrameMkLst>
        </pc:graphicFrame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18" creationId="{5F28589D-72A7-05BE-D2F3-5A895C34F08D}"/>
          </ac:cxnSpMkLst>
        </pc:cxn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28" creationId="{783A3CCA-3A4C-BB99-7B58-3EE9365D8A20}"/>
          </ac:cxnSpMkLst>
        </pc:cxn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38" creationId="{11104E83-A0B7-2B89-8342-2CCD493ED1F5}"/>
          </ac:cxnSpMkLst>
        </pc:cxn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80" creationId="{1C1A622E-4638-B4C7-186F-C96179E0888E}"/>
          </ac:cxnSpMkLst>
        </pc:cxn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81" creationId="{374B58E7-305B-60CA-444E-443CF9AE322B}"/>
          </ac:cxnSpMkLst>
        </pc:cxnChg>
        <pc:cxnChg chg="del mod">
          <ac:chgData name="Toriyama, Haruyuki" userId="9e31f75d-8e38-4175-8aeb-61edf46a2832" providerId="ADAL" clId="{D57568BF-8388-45B8-A0F3-B08F5B897C4E}" dt="2024-10-22T12:31:55.374" v="6956" actId="478"/>
          <ac:cxnSpMkLst>
            <pc:docMk/>
            <pc:sldMk cId="3041484411" sldId="2147469848"/>
            <ac:cxnSpMk id="82" creationId="{8B81186F-77D2-F9BE-3E0A-0D2767BBFE73}"/>
          </ac:cxnSpMkLst>
        </pc:cxnChg>
      </pc:sldChg>
      <pc:sldChg chg="addSp delSp modSp add mod ord">
        <pc:chgData name="Toriyama, Haruyuki" userId="9e31f75d-8e38-4175-8aeb-61edf46a2832" providerId="ADAL" clId="{D57568BF-8388-45B8-A0F3-B08F5B897C4E}" dt="2024-10-22T14:06:33.041" v="11148" actId="403"/>
        <pc:sldMkLst>
          <pc:docMk/>
          <pc:sldMk cId="364208" sldId="2147469849"/>
        </pc:sldMkLst>
        <pc:spChg chg="add mod">
          <ac:chgData name="Toriyama, Haruyuki" userId="9e31f75d-8e38-4175-8aeb-61edf46a2832" providerId="ADAL" clId="{D57568BF-8388-45B8-A0F3-B08F5B897C4E}" dt="2024-10-22T13:54:24.316" v="10786" actId="1036"/>
          <ac:spMkLst>
            <pc:docMk/>
            <pc:sldMk cId="364208" sldId="2147469849"/>
            <ac:spMk id="3" creationId="{D6B604D0-B932-53B9-DC88-B54104547873}"/>
          </ac:spMkLst>
        </pc:spChg>
        <pc:spChg chg="mod">
          <ac:chgData name="Toriyama, Haruyuki" userId="9e31f75d-8e38-4175-8aeb-61edf46a2832" providerId="ADAL" clId="{D57568BF-8388-45B8-A0F3-B08F5B897C4E}" dt="2024-10-22T14:04:54.162" v="11122" actId="20577"/>
          <ac:spMkLst>
            <pc:docMk/>
            <pc:sldMk cId="364208" sldId="2147469849"/>
            <ac:spMk id="4" creationId="{2EA7B675-4EF3-F78C-D520-5B7849CE4D3D}"/>
          </ac:spMkLst>
        </pc:spChg>
        <pc:spChg chg="add mod">
          <ac:chgData name="Toriyama, Haruyuki" userId="9e31f75d-8e38-4175-8aeb-61edf46a2832" providerId="ADAL" clId="{D57568BF-8388-45B8-A0F3-B08F5B897C4E}" dt="2024-10-22T14:06:33.041" v="11148" actId="403"/>
          <ac:spMkLst>
            <pc:docMk/>
            <pc:sldMk cId="364208" sldId="2147469849"/>
            <ac:spMk id="5" creationId="{514ED80C-074E-EFA5-5FC9-A44C973E8590}"/>
          </ac:spMkLst>
        </pc:spChg>
        <pc:spChg chg="del mod">
          <ac:chgData name="Toriyama, Haruyuki" userId="9e31f75d-8e38-4175-8aeb-61edf46a2832" providerId="ADAL" clId="{D57568BF-8388-45B8-A0F3-B08F5B897C4E}" dt="2024-10-22T13:42:21.291" v="10425" actId="478"/>
          <ac:spMkLst>
            <pc:docMk/>
            <pc:sldMk cId="364208" sldId="2147469849"/>
            <ac:spMk id="6" creationId="{4EF1F5A6-422A-BF47-F164-94DB8F096E20}"/>
          </ac:spMkLst>
        </pc:spChg>
        <pc:spChg chg="mod">
          <ac:chgData name="Toriyama, Haruyuki" userId="9e31f75d-8e38-4175-8aeb-61edf46a2832" providerId="ADAL" clId="{D57568BF-8388-45B8-A0F3-B08F5B897C4E}" dt="2024-10-22T13:57:33.065" v="10963" actId="555"/>
          <ac:spMkLst>
            <pc:docMk/>
            <pc:sldMk cId="364208" sldId="2147469849"/>
            <ac:spMk id="7" creationId="{4DB2AD54-0D61-92CA-F13D-4E670E74F943}"/>
          </ac:spMkLst>
        </pc:spChg>
        <pc:spChg chg="mod ord">
          <ac:chgData name="Toriyama, Haruyuki" userId="9e31f75d-8e38-4175-8aeb-61edf46a2832" providerId="ADAL" clId="{D57568BF-8388-45B8-A0F3-B08F5B897C4E}" dt="2024-10-22T14:04:13.993" v="11098" actId="14100"/>
          <ac:spMkLst>
            <pc:docMk/>
            <pc:sldMk cId="364208" sldId="2147469849"/>
            <ac:spMk id="8" creationId="{8F65289A-25F2-9B3A-5180-9FAF0B9DDF53}"/>
          </ac:spMkLst>
        </pc:spChg>
        <pc:spChg chg="add mod">
          <ac:chgData name="Toriyama, Haruyuki" userId="9e31f75d-8e38-4175-8aeb-61edf46a2832" providerId="ADAL" clId="{D57568BF-8388-45B8-A0F3-B08F5B897C4E}" dt="2024-10-22T13:54:24.316" v="10786" actId="1036"/>
          <ac:spMkLst>
            <pc:docMk/>
            <pc:sldMk cId="364208" sldId="2147469849"/>
            <ac:spMk id="9" creationId="{5FE8BA6B-B95E-22A4-A826-48148C7695A2}"/>
          </ac:spMkLst>
        </pc:spChg>
        <pc:spChg chg="mod ord">
          <ac:chgData name="Toriyama, Haruyuki" userId="9e31f75d-8e38-4175-8aeb-61edf46a2832" providerId="ADAL" clId="{D57568BF-8388-45B8-A0F3-B08F5B897C4E}" dt="2024-10-22T14:04:13.993" v="11098" actId="14100"/>
          <ac:spMkLst>
            <pc:docMk/>
            <pc:sldMk cId="364208" sldId="2147469849"/>
            <ac:spMk id="10" creationId="{A983A715-A718-8725-E8D4-B59510A51E07}"/>
          </ac:spMkLst>
        </pc:spChg>
        <pc:spChg chg="del mod">
          <ac:chgData name="Toriyama, Haruyuki" userId="9e31f75d-8e38-4175-8aeb-61edf46a2832" providerId="ADAL" clId="{D57568BF-8388-45B8-A0F3-B08F5B897C4E}" dt="2024-10-22T13:42:21.865" v="10426" actId="478"/>
          <ac:spMkLst>
            <pc:docMk/>
            <pc:sldMk cId="364208" sldId="2147469849"/>
            <ac:spMk id="11" creationId="{0C05D697-6026-883A-D0C6-6DD84692C113}"/>
          </ac:spMkLst>
        </pc:spChg>
        <pc:spChg chg="mod ord">
          <ac:chgData name="Toriyama, Haruyuki" userId="9e31f75d-8e38-4175-8aeb-61edf46a2832" providerId="ADAL" clId="{D57568BF-8388-45B8-A0F3-B08F5B897C4E}" dt="2024-10-22T14:04:21.786" v="11108" actId="14100"/>
          <ac:spMkLst>
            <pc:docMk/>
            <pc:sldMk cId="364208" sldId="2147469849"/>
            <ac:spMk id="12" creationId="{5565EF33-F88F-624A-8E36-719FC3923458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13" creationId="{5DBEC01D-C9C9-42F3-9761-3ABDBDDD5DBE}"/>
          </ac:spMkLst>
        </pc:spChg>
        <pc:spChg chg="add mod">
          <ac:chgData name="Toriyama, Haruyuki" userId="9e31f75d-8e38-4175-8aeb-61edf46a2832" providerId="ADAL" clId="{D57568BF-8388-45B8-A0F3-B08F5B897C4E}" dt="2024-10-22T13:54:24.316" v="10786" actId="1036"/>
          <ac:spMkLst>
            <pc:docMk/>
            <pc:sldMk cId="364208" sldId="2147469849"/>
            <ac:spMk id="14" creationId="{577E0B5B-F307-F143-ACA7-D95019858D6E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16" creationId="{5E3E4B4B-6E2A-3083-CD1D-30D9EA5B1534}"/>
          </ac:spMkLst>
        </pc:spChg>
        <pc:spChg chg="add mod">
          <ac:chgData name="Toriyama, Haruyuki" userId="9e31f75d-8e38-4175-8aeb-61edf46a2832" providerId="ADAL" clId="{D57568BF-8388-45B8-A0F3-B08F5B897C4E}" dt="2024-10-22T13:54:24.316" v="10786" actId="1036"/>
          <ac:spMkLst>
            <pc:docMk/>
            <pc:sldMk cId="364208" sldId="2147469849"/>
            <ac:spMk id="17" creationId="{1905359A-0E24-78F4-B923-5E1EADA7BDF3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18" creationId="{BC99A8BD-4973-208B-2CCB-8A4620A9E9FB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19" creationId="{17540830-C597-5077-1CA3-30E776E242F7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0" creationId="{06D5DAEA-84EB-D069-907C-C9946FF2CE8C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1" creationId="{322B627B-7219-FF95-8F0B-01F4F74C5F5B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2" creationId="{48865B12-C6AE-77DC-4BF7-269220A086C0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3" creationId="{D9F6D59A-1E32-537B-6ABC-F8C91807EECB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4" creationId="{2747B416-E130-C4D4-55BF-2DA80E0B8628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5" creationId="{5BF82707-ACC0-1559-9136-415CEAA85A9B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6" creationId="{8C32A1D6-1703-9602-090E-946C89E4BD07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7" creationId="{5CAC578B-0521-A70E-C3BB-BEB6D104B52B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8" creationId="{DF134B1F-E14D-B1F3-7CE1-2D0191DF4661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29" creationId="{F00F916F-F345-473F-9819-BAA70C362B44}"/>
          </ac:spMkLst>
        </pc:spChg>
        <pc:spChg chg="del">
          <ac:chgData name="Toriyama, Haruyuki" userId="9e31f75d-8e38-4175-8aeb-61edf46a2832" providerId="ADAL" clId="{D57568BF-8388-45B8-A0F3-B08F5B897C4E}" dt="2024-10-22T13:39:09.367" v="10384" actId="478"/>
          <ac:spMkLst>
            <pc:docMk/>
            <pc:sldMk cId="364208" sldId="2147469849"/>
            <ac:spMk id="30" creationId="{53D02782-D5FC-18AF-3A17-87BF9C5DDC1B}"/>
          </ac:spMkLst>
        </pc:spChg>
        <pc:spChg chg="add mod">
          <ac:chgData name="Toriyama, Haruyuki" userId="9e31f75d-8e38-4175-8aeb-61edf46a2832" providerId="ADAL" clId="{D57568BF-8388-45B8-A0F3-B08F5B897C4E}" dt="2024-10-22T13:57:33.065" v="10963" actId="555"/>
          <ac:spMkLst>
            <pc:docMk/>
            <pc:sldMk cId="364208" sldId="2147469849"/>
            <ac:spMk id="31" creationId="{3E6F3FBE-2F2F-DCBE-5E8C-C3A52B2A5270}"/>
          </ac:spMkLst>
        </pc:spChg>
        <pc:spChg chg="add mod">
          <ac:chgData name="Toriyama, Haruyuki" userId="9e31f75d-8e38-4175-8aeb-61edf46a2832" providerId="ADAL" clId="{D57568BF-8388-45B8-A0F3-B08F5B897C4E}" dt="2024-10-22T13:57:24.152" v="10962" actId="554"/>
          <ac:spMkLst>
            <pc:docMk/>
            <pc:sldMk cId="364208" sldId="2147469849"/>
            <ac:spMk id="32" creationId="{5DBA98EB-0270-425E-D33A-8A5315759926}"/>
          </ac:spMkLst>
        </pc:spChg>
        <pc:spChg chg="add mod">
          <ac:chgData name="Toriyama, Haruyuki" userId="9e31f75d-8e38-4175-8aeb-61edf46a2832" providerId="ADAL" clId="{D57568BF-8388-45B8-A0F3-B08F5B897C4E}" dt="2024-10-22T13:57:24.152" v="10962" actId="554"/>
          <ac:spMkLst>
            <pc:docMk/>
            <pc:sldMk cId="364208" sldId="2147469849"/>
            <ac:spMk id="33" creationId="{594A3C49-E8B0-B8C9-EC5F-2E51031CD6BF}"/>
          </ac:spMkLst>
        </pc:spChg>
      </pc:sldChg>
      <pc:sldChg chg="addSp delSp modSp add mod">
        <pc:chgData name="Toriyama, Haruyuki" userId="9e31f75d-8e38-4175-8aeb-61edf46a2832" providerId="ADAL" clId="{D57568BF-8388-45B8-A0F3-B08F5B897C4E}" dt="2024-10-22T14:26:31.360" v="11986" actId="20577"/>
        <pc:sldMkLst>
          <pc:docMk/>
          <pc:sldMk cId="514805073" sldId="2147469850"/>
        </pc:sldMkLst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3" creationId="{D6B604D0-B932-53B9-DC88-B54104547873}"/>
          </ac:spMkLst>
        </pc:spChg>
        <pc:spChg chg="mod">
          <ac:chgData name="Toriyama, Haruyuki" userId="9e31f75d-8e38-4175-8aeb-61edf46a2832" providerId="ADAL" clId="{D57568BF-8388-45B8-A0F3-B08F5B897C4E}" dt="2024-10-22T14:05:43.546" v="11142" actId="20577"/>
          <ac:spMkLst>
            <pc:docMk/>
            <pc:sldMk cId="514805073" sldId="2147469850"/>
            <ac:spMk id="4" creationId="{2EA7B675-4EF3-F78C-D520-5B7849CE4D3D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5" creationId="{514ED80C-074E-EFA5-5FC9-A44C973E8590}"/>
          </ac:spMkLst>
        </pc:spChg>
        <pc:spChg chg="add mod">
          <ac:chgData name="Toriyama, Haruyuki" userId="9e31f75d-8e38-4175-8aeb-61edf46a2832" providerId="ADAL" clId="{D57568BF-8388-45B8-A0F3-B08F5B897C4E}" dt="2024-10-22T14:06:56.112" v="11152" actId="14100"/>
          <ac:spMkLst>
            <pc:docMk/>
            <pc:sldMk cId="514805073" sldId="2147469850"/>
            <ac:spMk id="6" creationId="{B426D260-C399-3AE1-4327-7EE08E804A60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7" creationId="{4DB2AD54-0D61-92CA-F13D-4E670E74F943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8" creationId="{8F65289A-25F2-9B3A-5180-9FAF0B9DDF53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9" creationId="{5FE8BA6B-B95E-22A4-A826-48148C7695A2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10" creationId="{A983A715-A718-8725-E8D4-B59510A51E07}"/>
          </ac:spMkLst>
        </pc:spChg>
        <pc:spChg chg="add mod">
          <ac:chgData name="Toriyama, Haruyuki" userId="9e31f75d-8e38-4175-8aeb-61edf46a2832" providerId="ADAL" clId="{D57568BF-8388-45B8-A0F3-B08F5B897C4E}" dt="2024-10-22T14:06:41.997" v="11150" actId="403"/>
          <ac:spMkLst>
            <pc:docMk/>
            <pc:sldMk cId="514805073" sldId="2147469850"/>
            <ac:spMk id="11" creationId="{A25E41D3-C1AF-E1C9-A2FD-58AF56B63B5C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12" creationId="{5565EF33-F88F-624A-8E36-719FC3923458}"/>
          </ac:spMkLst>
        </pc:spChg>
        <pc:spChg chg="add mod">
          <ac:chgData name="Toriyama, Haruyuki" userId="9e31f75d-8e38-4175-8aeb-61edf46a2832" providerId="ADAL" clId="{D57568BF-8388-45B8-A0F3-B08F5B897C4E}" dt="2024-10-22T14:08:13.153" v="11166" actId="14100"/>
          <ac:spMkLst>
            <pc:docMk/>
            <pc:sldMk cId="514805073" sldId="2147469850"/>
            <ac:spMk id="13" creationId="{DCCF4FD0-2682-7F6D-FE3B-F42B4AE54B97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14" creationId="{577E0B5B-F307-F143-ACA7-D95019858D6E}"/>
          </ac:spMkLst>
        </pc:spChg>
        <pc:spChg chg="add mod">
          <ac:chgData name="Toriyama, Haruyuki" userId="9e31f75d-8e38-4175-8aeb-61edf46a2832" providerId="ADAL" clId="{D57568BF-8388-45B8-A0F3-B08F5B897C4E}" dt="2024-10-22T14:08:05.749" v="11164" actId="14100"/>
          <ac:spMkLst>
            <pc:docMk/>
            <pc:sldMk cId="514805073" sldId="2147469850"/>
            <ac:spMk id="16" creationId="{5F3961E8-59B7-206C-9230-862240717320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17" creationId="{1905359A-0E24-78F4-B923-5E1EADA7BDF3}"/>
          </ac:spMkLst>
        </pc:spChg>
        <pc:spChg chg="add mod">
          <ac:chgData name="Toriyama, Haruyuki" userId="9e31f75d-8e38-4175-8aeb-61edf46a2832" providerId="ADAL" clId="{D57568BF-8388-45B8-A0F3-B08F5B897C4E}" dt="2024-10-22T14:11:08.776" v="11385" actId="1076"/>
          <ac:spMkLst>
            <pc:docMk/>
            <pc:sldMk cId="514805073" sldId="2147469850"/>
            <ac:spMk id="18" creationId="{894347DB-9E93-B50C-EBF8-4524988EF028}"/>
          </ac:spMkLst>
        </pc:spChg>
        <pc:spChg chg="add mod">
          <ac:chgData name="Toriyama, Haruyuki" userId="9e31f75d-8e38-4175-8aeb-61edf46a2832" providerId="ADAL" clId="{D57568BF-8388-45B8-A0F3-B08F5B897C4E}" dt="2024-10-22T14:12:43.217" v="11429" actId="1076"/>
          <ac:spMkLst>
            <pc:docMk/>
            <pc:sldMk cId="514805073" sldId="2147469850"/>
            <ac:spMk id="19" creationId="{BF332011-6B7E-429B-3A88-F4D0876CFF53}"/>
          </ac:spMkLst>
        </pc:spChg>
        <pc:spChg chg="add mod">
          <ac:chgData name="Toriyama, Haruyuki" userId="9e31f75d-8e38-4175-8aeb-61edf46a2832" providerId="ADAL" clId="{D57568BF-8388-45B8-A0F3-B08F5B897C4E}" dt="2024-10-22T14:09:59.851" v="11377" actId="14100"/>
          <ac:spMkLst>
            <pc:docMk/>
            <pc:sldMk cId="514805073" sldId="2147469850"/>
            <ac:spMk id="20" creationId="{DFEA148B-1DAA-0915-5995-FDF95C96B74F}"/>
          </ac:spMkLst>
        </pc:spChg>
        <pc:spChg chg="add mod">
          <ac:chgData name="Toriyama, Haruyuki" userId="9e31f75d-8e38-4175-8aeb-61edf46a2832" providerId="ADAL" clId="{D57568BF-8388-45B8-A0F3-B08F5B897C4E}" dt="2024-10-22T14:10:47.431" v="11382" actId="14100"/>
          <ac:spMkLst>
            <pc:docMk/>
            <pc:sldMk cId="514805073" sldId="2147469850"/>
            <ac:spMk id="21" creationId="{0A18DDF5-0DE2-D4DC-57C8-8591AB276605}"/>
          </ac:spMkLst>
        </pc:spChg>
        <pc:spChg chg="add mod">
          <ac:chgData name="Toriyama, Haruyuki" userId="9e31f75d-8e38-4175-8aeb-61edf46a2832" providerId="ADAL" clId="{D57568BF-8388-45B8-A0F3-B08F5B897C4E}" dt="2024-10-22T14:11:44.843" v="11388" actId="14100"/>
          <ac:spMkLst>
            <pc:docMk/>
            <pc:sldMk cId="514805073" sldId="2147469850"/>
            <ac:spMk id="22" creationId="{1141591E-6C41-5D76-6808-478B7CDA4E8E}"/>
          </ac:spMkLst>
        </pc:spChg>
        <pc:spChg chg="add mod">
          <ac:chgData name="Toriyama, Haruyuki" userId="9e31f75d-8e38-4175-8aeb-61edf46a2832" providerId="ADAL" clId="{D57568BF-8388-45B8-A0F3-B08F5B897C4E}" dt="2024-10-22T14:11:31.339" v="11387" actId="571"/>
          <ac:spMkLst>
            <pc:docMk/>
            <pc:sldMk cId="514805073" sldId="2147469850"/>
            <ac:spMk id="23" creationId="{A1D7F736-3A4C-2A1F-BB79-CF57B273E60F}"/>
          </ac:spMkLst>
        </pc:spChg>
        <pc:spChg chg="add mod">
          <ac:chgData name="Toriyama, Haruyuki" userId="9e31f75d-8e38-4175-8aeb-61edf46a2832" providerId="ADAL" clId="{D57568BF-8388-45B8-A0F3-B08F5B897C4E}" dt="2024-10-22T14:12:28.097" v="11425" actId="1076"/>
          <ac:spMkLst>
            <pc:docMk/>
            <pc:sldMk cId="514805073" sldId="2147469850"/>
            <ac:spMk id="24" creationId="{57EAB10B-E1FD-1399-8F9C-098B98375044}"/>
          </ac:spMkLst>
        </pc:spChg>
        <pc:spChg chg="add mod">
          <ac:chgData name="Toriyama, Haruyuki" userId="9e31f75d-8e38-4175-8aeb-61edf46a2832" providerId="ADAL" clId="{D57568BF-8388-45B8-A0F3-B08F5B897C4E}" dt="2024-10-22T14:12:38.218" v="11428" actId="20577"/>
          <ac:spMkLst>
            <pc:docMk/>
            <pc:sldMk cId="514805073" sldId="2147469850"/>
            <ac:spMk id="25" creationId="{25CDD350-599A-9E33-7934-2DF6BD447BA0}"/>
          </ac:spMkLst>
        </pc:spChg>
        <pc:spChg chg="add mod">
          <ac:chgData name="Toriyama, Haruyuki" userId="9e31f75d-8e38-4175-8aeb-61edf46a2832" providerId="ADAL" clId="{D57568BF-8388-45B8-A0F3-B08F5B897C4E}" dt="2024-10-22T14:12:48.698" v="11430" actId="571"/>
          <ac:spMkLst>
            <pc:docMk/>
            <pc:sldMk cId="514805073" sldId="2147469850"/>
            <ac:spMk id="26" creationId="{DC38C1F3-5EB2-71DE-FDEF-212BD1C8EE68}"/>
          </ac:spMkLst>
        </pc:spChg>
        <pc:spChg chg="add mod">
          <ac:chgData name="Toriyama, Haruyuki" userId="9e31f75d-8e38-4175-8aeb-61edf46a2832" providerId="ADAL" clId="{D57568BF-8388-45B8-A0F3-B08F5B897C4E}" dt="2024-10-22T14:26:31.360" v="11986" actId="20577"/>
          <ac:spMkLst>
            <pc:docMk/>
            <pc:sldMk cId="514805073" sldId="2147469850"/>
            <ac:spMk id="27" creationId="{0E0631B9-682A-A90D-5AE4-2A307DF20EB0}"/>
          </ac:spMkLst>
        </pc:spChg>
        <pc:spChg chg="del">
          <ac:chgData name="Toriyama, Haruyuki" userId="9e31f75d-8e38-4175-8aeb-61edf46a2832" providerId="ADAL" clId="{D57568BF-8388-45B8-A0F3-B08F5B897C4E}" dt="2024-10-22T14:05:50.930" v="11143" actId="478"/>
          <ac:spMkLst>
            <pc:docMk/>
            <pc:sldMk cId="514805073" sldId="2147469850"/>
            <ac:spMk id="31" creationId="{3E6F3FBE-2F2F-DCBE-5E8C-C3A52B2A5270}"/>
          </ac:spMkLst>
        </pc:spChg>
        <pc:spChg chg="del">
          <ac:chgData name="Toriyama, Haruyuki" userId="9e31f75d-8e38-4175-8aeb-61edf46a2832" providerId="ADAL" clId="{D57568BF-8388-45B8-A0F3-B08F5B897C4E}" dt="2024-10-22T14:05:55.286" v="11144" actId="478"/>
          <ac:spMkLst>
            <pc:docMk/>
            <pc:sldMk cId="514805073" sldId="2147469850"/>
            <ac:spMk id="32" creationId="{5DBA98EB-0270-425E-D33A-8A5315759926}"/>
          </ac:spMkLst>
        </pc:spChg>
        <pc:spChg chg="del">
          <ac:chgData name="Toriyama, Haruyuki" userId="9e31f75d-8e38-4175-8aeb-61edf46a2832" providerId="ADAL" clId="{D57568BF-8388-45B8-A0F3-B08F5B897C4E}" dt="2024-10-22T14:05:55.286" v="11144" actId="478"/>
          <ac:spMkLst>
            <pc:docMk/>
            <pc:sldMk cId="514805073" sldId="2147469850"/>
            <ac:spMk id="33" creationId="{594A3C49-E8B0-B8C9-EC5F-2E51031CD6BF}"/>
          </ac:spMkLst>
        </pc:spChg>
      </pc:sldChg>
      <pc:sldChg chg="addSp delSp modSp add mod">
        <pc:chgData name="Toriyama, Haruyuki" userId="9e31f75d-8e38-4175-8aeb-61edf46a2832" providerId="ADAL" clId="{D57568BF-8388-45B8-A0F3-B08F5B897C4E}" dt="2024-10-22T14:37:55.322" v="12456" actId="20577"/>
        <pc:sldMkLst>
          <pc:docMk/>
          <pc:sldMk cId="1731173790" sldId="2147469851"/>
        </pc:sldMkLst>
        <pc:spChg chg="add mod">
          <ac:chgData name="Toriyama, Haruyuki" userId="9e31f75d-8e38-4175-8aeb-61edf46a2832" providerId="ADAL" clId="{D57568BF-8388-45B8-A0F3-B08F5B897C4E}" dt="2024-10-22T14:36:26.007" v="12407" actId="553"/>
          <ac:spMkLst>
            <pc:docMk/>
            <pc:sldMk cId="1731173790" sldId="2147469851"/>
            <ac:spMk id="3" creationId="{2BECEA13-F429-A3FE-5DAC-75398F496A04}"/>
          </ac:spMkLst>
        </pc:spChg>
        <pc:spChg chg="mod">
          <ac:chgData name="Toriyama, Haruyuki" userId="9e31f75d-8e38-4175-8aeb-61edf46a2832" providerId="ADAL" clId="{D57568BF-8388-45B8-A0F3-B08F5B897C4E}" dt="2024-10-22T14:26:57.669" v="11996" actId="20577"/>
          <ac:spMkLst>
            <pc:docMk/>
            <pc:sldMk cId="1731173790" sldId="2147469851"/>
            <ac:spMk id="4" creationId="{2EA7B675-4EF3-F78C-D520-5B7849CE4D3D}"/>
          </ac:spMkLst>
        </pc:spChg>
        <pc:spChg chg="add mod">
          <ac:chgData name="Toriyama, Haruyuki" userId="9e31f75d-8e38-4175-8aeb-61edf46a2832" providerId="ADAL" clId="{D57568BF-8388-45B8-A0F3-B08F5B897C4E}" dt="2024-10-22T14:35:47.418" v="12399" actId="14100"/>
          <ac:spMkLst>
            <pc:docMk/>
            <pc:sldMk cId="1731173790" sldId="2147469851"/>
            <ac:spMk id="5" creationId="{D28F1F04-1BD3-A962-0CEE-22F955DBBF63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6" creationId="{B426D260-C399-3AE1-4327-7EE08E804A60}"/>
          </ac:spMkLst>
        </pc:spChg>
        <pc:spChg chg="add mod">
          <ac:chgData name="Toriyama, Haruyuki" userId="9e31f75d-8e38-4175-8aeb-61edf46a2832" providerId="ADAL" clId="{D57568BF-8388-45B8-A0F3-B08F5B897C4E}" dt="2024-10-22T14:36:04.420" v="12404" actId="14100"/>
          <ac:spMkLst>
            <pc:docMk/>
            <pc:sldMk cId="1731173790" sldId="2147469851"/>
            <ac:spMk id="7" creationId="{54DD01F0-A719-84D0-C6E8-63943841F46D}"/>
          </ac:spMkLst>
        </pc:spChg>
        <pc:spChg chg="add del mod">
          <ac:chgData name="Toriyama, Haruyuki" userId="9e31f75d-8e38-4175-8aeb-61edf46a2832" providerId="ADAL" clId="{D57568BF-8388-45B8-A0F3-B08F5B897C4E}" dt="2024-10-22T14:25:27.432" v="11971" actId="478"/>
          <ac:spMkLst>
            <pc:docMk/>
            <pc:sldMk cId="1731173790" sldId="2147469851"/>
            <ac:spMk id="8" creationId="{16F7F22C-E277-6ED6-A796-02F83BCC0610}"/>
          </ac:spMkLst>
        </pc:spChg>
        <pc:spChg chg="add del mod">
          <ac:chgData name="Toriyama, Haruyuki" userId="9e31f75d-8e38-4175-8aeb-61edf46a2832" providerId="ADAL" clId="{D57568BF-8388-45B8-A0F3-B08F5B897C4E}" dt="2024-10-22T14:25:29.194" v="11972" actId="478"/>
          <ac:spMkLst>
            <pc:docMk/>
            <pc:sldMk cId="1731173790" sldId="2147469851"/>
            <ac:spMk id="9" creationId="{16D0E037-0E9A-34FD-466F-9A384827942E}"/>
          </ac:spMkLst>
        </pc:spChg>
        <pc:spChg chg="add del mod">
          <ac:chgData name="Toriyama, Haruyuki" userId="9e31f75d-8e38-4175-8aeb-61edf46a2832" providerId="ADAL" clId="{D57568BF-8388-45B8-A0F3-B08F5B897C4E}" dt="2024-10-22T14:25:30.475" v="11973" actId="478"/>
          <ac:spMkLst>
            <pc:docMk/>
            <pc:sldMk cId="1731173790" sldId="2147469851"/>
            <ac:spMk id="10" creationId="{8F1C0504-9590-413E-F2BB-C1F548D16692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11" creationId="{A25E41D3-C1AF-E1C9-A2FD-58AF56B63B5C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12" creationId="{B4641AF3-F6EB-8C47-0022-56B209629FB4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13" creationId="{DCCF4FD0-2682-7F6D-FE3B-F42B4AE54B97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14" creationId="{7855517C-DDA6-0909-E686-3521FEDE5E3E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16" creationId="{5F3961E8-59B7-206C-9230-862240717320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18" creationId="{894347DB-9E93-B50C-EBF8-4524988EF028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19" creationId="{BF332011-6B7E-429B-3A88-F4D0876CFF53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0" creationId="{DFEA148B-1DAA-0915-5995-FDF95C96B74F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1" creationId="{0A18DDF5-0DE2-D4DC-57C8-8591AB276605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2" creationId="{1141591E-6C41-5D76-6808-478B7CDA4E8E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3" creationId="{A1D7F736-3A4C-2A1F-BB79-CF57B273E60F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4" creationId="{57EAB10B-E1FD-1399-8F9C-098B98375044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5" creationId="{25CDD350-599A-9E33-7934-2DF6BD447BA0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6" creationId="{DC38C1F3-5EB2-71DE-FDEF-212BD1C8EE68}"/>
          </ac:spMkLst>
        </pc:spChg>
        <pc:spChg chg="del">
          <ac:chgData name="Toriyama, Haruyuki" userId="9e31f75d-8e38-4175-8aeb-61edf46a2832" providerId="ADAL" clId="{D57568BF-8388-45B8-A0F3-B08F5B897C4E}" dt="2024-10-22T14:14:53.827" v="11505" actId="478"/>
          <ac:spMkLst>
            <pc:docMk/>
            <pc:sldMk cId="1731173790" sldId="2147469851"/>
            <ac:spMk id="27" creationId="{0E0631B9-682A-A90D-5AE4-2A307DF20EB0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28" creationId="{0BFF4F46-A126-655B-B063-D53808243579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29" creationId="{0346B650-E592-BEC0-DCBD-FE9D3505FF5F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0" creationId="{1A16FC12-367C-84C9-914C-1F6C1BA29E7A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1" creationId="{DB74AD07-0BDA-6BEC-C758-191004067C51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3" creationId="{FFC0FA27-4AD6-480A-5D90-A1A4CFA6F44A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4" creationId="{2638C357-D5B6-50CE-4AFA-004FECAAB1B9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5" creationId="{621415F8-618F-EAC3-5289-357F423E339E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6" creationId="{D372E5FA-C46F-A157-35DC-A01CBE24CDC9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7" creationId="{7C9CFB20-F618-CAA2-25DB-6406158A8BC6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8" creationId="{D0F7A7F7-145E-6DF6-ED74-30CD2085201C}"/>
          </ac:spMkLst>
        </pc:spChg>
        <pc:spChg chg="add del mod">
          <ac:chgData name="Toriyama, Haruyuki" userId="9e31f75d-8e38-4175-8aeb-61edf46a2832" providerId="ADAL" clId="{D57568BF-8388-45B8-A0F3-B08F5B897C4E}" dt="2024-10-22T14:25:37.381" v="11974" actId="478"/>
          <ac:spMkLst>
            <pc:docMk/>
            <pc:sldMk cId="1731173790" sldId="2147469851"/>
            <ac:spMk id="39" creationId="{4878942F-581F-B2C7-DFF3-25289CA84490}"/>
          </ac:spMkLst>
        </pc:spChg>
        <pc:spChg chg="add mod">
          <ac:chgData name="Toriyama, Haruyuki" userId="9e31f75d-8e38-4175-8aeb-61edf46a2832" providerId="ADAL" clId="{D57568BF-8388-45B8-A0F3-B08F5B897C4E}" dt="2024-10-22T14:36:01.256" v="12403" actId="1076"/>
          <ac:spMkLst>
            <pc:docMk/>
            <pc:sldMk cId="1731173790" sldId="2147469851"/>
            <ac:spMk id="40" creationId="{51E9326E-F046-0D84-402A-43C24471F64C}"/>
          </ac:spMkLst>
        </pc:spChg>
        <pc:spChg chg="add mod">
          <ac:chgData name="Toriyama, Haruyuki" userId="9e31f75d-8e38-4175-8aeb-61edf46a2832" providerId="ADAL" clId="{D57568BF-8388-45B8-A0F3-B08F5B897C4E}" dt="2024-10-22T14:34:21.386" v="12382" actId="20577"/>
          <ac:spMkLst>
            <pc:docMk/>
            <pc:sldMk cId="1731173790" sldId="2147469851"/>
            <ac:spMk id="41" creationId="{F90ABFEB-2FDB-AB8A-DBBF-F73F9B570FA3}"/>
          </ac:spMkLst>
        </pc:spChg>
        <pc:spChg chg="add mod">
          <ac:chgData name="Toriyama, Haruyuki" userId="9e31f75d-8e38-4175-8aeb-61edf46a2832" providerId="ADAL" clId="{D57568BF-8388-45B8-A0F3-B08F5B897C4E}" dt="2024-10-22T14:37:55.322" v="12456" actId="20577"/>
          <ac:spMkLst>
            <pc:docMk/>
            <pc:sldMk cId="1731173790" sldId="2147469851"/>
            <ac:spMk id="42" creationId="{E5BABB4C-5AE2-4A7C-9166-B68595C48318}"/>
          </ac:spMkLst>
        </pc:spChg>
        <pc:spChg chg="add mod">
          <ac:chgData name="Toriyama, Haruyuki" userId="9e31f75d-8e38-4175-8aeb-61edf46a2832" providerId="ADAL" clId="{D57568BF-8388-45B8-A0F3-B08F5B897C4E}" dt="2024-10-22T14:34:04.547" v="12334" actId="14100"/>
          <ac:spMkLst>
            <pc:docMk/>
            <pc:sldMk cId="1731173790" sldId="2147469851"/>
            <ac:spMk id="43" creationId="{E9569DFA-E706-B42C-F5FC-83B2E37720EF}"/>
          </ac:spMkLst>
        </pc:spChg>
        <pc:spChg chg="add mod">
          <ac:chgData name="Toriyama, Haruyuki" userId="9e31f75d-8e38-4175-8aeb-61edf46a2832" providerId="ADAL" clId="{D57568BF-8388-45B8-A0F3-B08F5B897C4E}" dt="2024-10-22T14:35:56.995" v="12402" actId="1076"/>
          <ac:spMkLst>
            <pc:docMk/>
            <pc:sldMk cId="1731173790" sldId="2147469851"/>
            <ac:spMk id="44" creationId="{D4E3AA91-206D-9645-0AD1-7245FE9FE7E2}"/>
          </ac:spMkLst>
        </pc:spChg>
        <pc:spChg chg="add mod">
          <ac:chgData name="Toriyama, Haruyuki" userId="9e31f75d-8e38-4175-8aeb-61edf46a2832" providerId="ADAL" clId="{D57568BF-8388-45B8-A0F3-B08F5B897C4E}" dt="2024-10-22T14:36:31.937" v="12408" actId="14100"/>
          <ac:spMkLst>
            <pc:docMk/>
            <pc:sldMk cId="1731173790" sldId="2147469851"/>
            <ac:spMk id="45" creationId="{B13599F0-8D7B-0025-35B9-0A2719904EA0}"/>
          </ac:spMkLst>
        </pc:spChg>
        <pc:spChg chg="add mod">
          <ac:chgData name="Toriyama, Haruyuki" userId="9e31f75d-8e38-4175-8aeb-61edf46a2832" providerId="ADAL" clId="{D57568BF-8388-45B8-A0F3-B08F5B897C4E}" dt="2024-10-22T14:37:21.132" v="12424" actId="1076"/>
          <ac:spMkLst>
            <pc:docMk/>
            <pc:sldMk cId="1731173790" sldId="2147469851"/>
            <ac:spMk id="46" creationId="{91E9803A-D6F5-D4AF-419B-E84548351965}"/>
          </ac:spMkLst>
        </pc:spChg>
        <pc:spChg chg="add mod">
          <ac:chgData name="Toriyama, Haruyuki" userId="9e31f75d-8e38-4175-8aeb-61edf46a2832" providerId="ADAL" clId="{D57568BF-8388-45B8-A0F3-B08F5B897C4E}" dt="2024-10-22T14:36:45.812" v="12411" actId="14100"/>
          <ac:spMkLst>
            <pc:docMk/>
            <pc:sldMk cId="1731173790" sldId="2147469851"/>
            <ac:spMk id="47" creationId="{0B572E41-96FD-0ED4-7E63-FA726E4D91DB}"/>
          </ac:spMkLst>
        </pc:spChg>
        <pc:spChg chg="add mod">
          <ac:chgData name="Toriyama, Haruyuki" userId="9e31f75d-8e38-4175-8aeb-61edf46a2832" providerId="ADAL" clId="{D57568BF-8388-45B8-A0F3-B08F5B897C4E}" dt="2024-10-22T14:37:24.147" v="12425" actId="14100"/>
          <ac:spMkLst>
            <pc:docMk/>
            <pc:sldMk cId="1731173790" sldId="2147469851"/>
            <ac:spMk id="48" creationId="{9616396E-939A-FE96-E3E9-2FE0964EC0EF}"/>
          </ac:spMkLst>
        </pc:spChg>
        <pc:graphicFrameChg chg="add del mod">
          <ac:chgData name="Toriyama, Haruyuki" userId="9e31f75d-8e38-4175-8aeb-61edf46a2832" providerId="ADAL" clId="{D57568BF-8388-45B8-A0F3-B08F5B897C4E}" dt="2024-10-22T14:25:37.381" v="11974" actId="478"/>
          <ac:graphicFrameMkLst>
            <pc:docMk/>
            <pc:sldMk cId="1731173790" sldId="2147469851"/>
            <ac:graphicFrameMk id="17" creationId="{A0CDB3F5-1432-699D-A1E1-D5FA64B1E63D}"/>
          </ac:graphicFrameMkLst>
        </pc:graphicFrameChg>
        <pc:graphicFrameChg chg="add del mod">
          <ac:chgData name="Toriyama, Haruyuki" userId="9e31f75d-8e38-4175-8aeb-61edf46a2832" providerId="ADAL" clId="{D57568BF-8388-45B8-A0F3-B08F5B897C4E}" dt="2024-10-22T14:25:37.381" v="11974" actId="478"/>
          <ac:graphicFrameMkLst>
            <pc:docMk/>
            <pc:sldMk cId="1731173790" sldId="2147469851"/>
            <ac:graphicFrameMk id="32" creationId="{A514869D-68B1-3FFB-3E34-AEF38F4512F3}"/>
          </ac:graphicFrameMkLst>
        </pc:graphicFrameChg>
      </pc:sldChg>
      <pc:sldChg chg="modSp add mod ord">
        <pc:chgData name="Toriyama, Haruyuki" userId="9e31f75d-8e38-4175-8aeb-61edf46a2832" providerId="ADAL" clId="{D57568BF-8388-45B8-A0F3-B08F5B897C4E}" dt="2024-10-22T14:26:53.604" v="11992" actId="20577"/>
        <pc:sldMkLst>
          <pc:docMk/>
          <pc:sldMk cId="643536875" sldId="2147469852"/>
        </pc:sldMkLst>
        <pc:spChg chg="mod">
          <ac:chgData name="Toriyama, Haruyuki" userId="9e31f75d-8e38-4175-8aeb-61edf46a2832" providerId="ADAL" clId="{D57568BF-8388-45B8-A0F3-B08F5B897C4E}" dt="2024-10-22T14:26:53.604" v="11992" actId="20577"/>
          <ac:spMkLst>
            <pc:docMk/>
            <pc:sldMk cId="643536875" sldId="2147469852"/>
            <ac:spMk id="4" creationId="{2EA7B675-4EF3-F78C-D520-5B7849CE4D3D}"/>
          </ac:spMkLst>
        </pc:spChg>
      </pc:sldChg>
      <pc:sldChg chg="addSp delSp modSp add mod">
        <pc:chgData name="Toriyama, Haruyuki" userId="9e31f75d-8e38-4175-8aeb-61edf46a2832" providerId="ADAL" clId="{D57568BF-8388-45B8-A0F3-B08F5B897C4E}" dt="2024-10-22T14:29:33.874" v="12036" actId="14100"/>
        <pc:sldMkLst>
          <pc:docMk/>
          <pc:sldMk cId="1975620144" sldId="2147469853"/>
        </pc:sldMkLst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" creationId="{2BECEA13-F429-A3FE-5DAC-75398F496A04}"/>
          </ac:spMkLst>
        </pc:spChg>
        <pc:spChg chg="mod">
          <ac:chgData name="Toriyama, Haruyuki" userId="9e31f75d-8e38-4175-8aeb-61edf46a2832" providerId="ADAL" clId="{D57568BF-8388-45B8-A0F3-B08F5B897C4E}" dt="2024-10-22T14:21:23.301" v="11762" actId="20577"/>
          <ac:spMkLst>
            <pc:docMk/>
            <pc:sldMk cId="1975620144" sldId="2147469853"/>
            <ac:spMk id="4" creationId="{2EA7B675-4EF3-F78C-D520-5B7849CE4D3D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5" creationId="{D28F1F04-1BD3-A962-0CEE-22F955DBBF63}"/>
          </ac:spMkLst>
        </pc:spChg>
        <pc:spChg chg="add del mod">
          <ac:chgData name="Toriyama, Haruyuki" userId="9e31f75d-8e38-4175-8aeb-61edf46a2832" providerId="ADAL" clId="{D57568BF-8388-45B8-A0F3-B08F5B897C4E}" dt="2024-10-22T14:21:02.051" v="11754" actId="478"/>
          <ac:spMkLst>
            <pc:docMk/>
            <pc:sldMk cId="1975620144" sldId="2147469853"/>
            <ac:spMk id="6" creationId="{CAA93DE3-6682-FE6F-769D-38AEF409C838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7" creationId="{54DD01F0-A719-84D0-C6E8-63943841F46D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8" creationId="{16F7F22C-E277-6ED6-A796-02F83BCC0610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9" creationId="{16D0E037-0E9A-34FD-466F-9A384827942E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10" creationId="{8F1C0504-9590-413E-F2BB-C1F548D16692}"/>
          </ac:spMkLst>
        </pc:spChg>
        <pc:spChg chg="add mod">
          <ac:chgData name="Toriyama, Haruyuki" userId="9e31f75d-8e38-4175-8aeb-61edf46a2832" providerId="ADAL" clId="{D57568BF-8388-45B8-A0F3-B08F5B897C4E}" dt="2024-10-22T14:23:57.687" v="11921" actId="1076"/>
          <ac:spMkLst>
            <pc:docMk/>
            <pc:sldMk cId="1975620144" sldId="2147469853"/>
            <ac:spMk id="11" creationId="{993BD807-2769-007A-578D-2E7BCEA86145}"/>
          </ac:spMkLst>
        </pc:spChg>
        <pc:spChg chg="del">
          <ac:chgData name="Toriyama, Haruyuki" userId="9e31f75d-8e38-4175-8aeb-61edf46a2832" providerId="ADAL" clId="{D57568BF-8388-45B8-A0F3-B08F5B897C4E}" dt="2024-10-22T14:20:50.932" v="11751" actId="478"/>
          <ac:spMkLst>
            <pc:docMk/>
            <pc:sldMk cId="1975620144" sldId="2147469853"/>
            <ac:spMk id="12" creationId="{B4641AF3-F6EB-8C47-0022-56B209629FB4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13" creationId="{1B81D98E-0172-B53C-629A-BF896861C704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14" creationId="{7855517C-DDA6-0909-E686-3521FEDE5E3E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16" creationId="{963B873F-898E-7A63-8A3A-16825FA7921F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18" creationId="{B8DA32C9-4725-7AA0-D49A-3D8C59478F43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19" creationId="{91E734FF-7D5B-CFE3-5150-535899DBAEC5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0" creationId="{AC9F83DD-77F1-B1AF-67AE-9C321447091E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1" creationId="{5A0D3380-FB99-C235-A4D0-5E825D0CC2BF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2" creationId="{9BC8F581-8F44-028E-E749-75D883F62B35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3" creationId="{4F5E1A4D-F206-3ED3-F98F-C769C7F1ABEA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4" creationId="{957803DA-73F0-6C03-701E-865D9E603295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25" creationId="{787C1639-8A13-DC6A-9B05-0089A9339161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28" creationId="{0BFF4F46-A126-655B-B063-D53808243579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29" creationId="{0346B650-E592-BEC0-DCBD-FE9D3505FF5F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0" creationId="{1A16FC12-367C-84C9-914C-1F6C1BA29E7A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1" creationId="{DB74AD07-0BDA-6BEC-C758-191004067C51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3" creationId="{FFC0FA27-4AD6-480A-5D90-A1A4CFA6F44A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4" creationId="{2638C357-D5B6-50CE-4AFA-004FECAAB1B9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5" creationId="{621415F8-618F-EAC3-5289-357F423E339E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6" creationId="{D372E5FA-C46F-A157-35DC-A01CBE24CDC9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7" creationId="{7C9CFB20-F618-CAA2-25DB-6406158A8BC6}"/>
          </ac:spMkLst>
        </pc:spChg>
        <pc:spChg chg="del">
          <ac:chgData name="Toriyama, Haruyuki" userId="9e31f75d-8e38-4175-8aeb-61edf46a2832" providerId="ADAL" clId="{D57568BF-8388-45B8-A0F3-B08F5B897C4E}" dt="2024-10-22T14:20:49.126" v="11750" actId="478"/>
          <ac:spMkLst>
            <pc:docMk/>
            <pc:sldMk cId="1975620144" sldId="2147469853"/>
            <ac:spMk id="38" creationId="{D0F7A7F7-145E-6DF6-ED74-30CD2085201C}"/>
          </ac:spMkLst>
        </pc:spChg>
        <pc:spChg chg="del">
          <ac:chgData name="Toriyama, Haruyuki" userId="9e31f75d-8e38-4175-8aeb-61edf46a2832" providerId="ADAL" clId="{D57568BF-8388-45B8-A0F3-B08F5B897C4E}" dt="2024-10-22T14:20:53.138" v="11752" actId="478"/>
          <ac:spMkLst>
            <pc:docMk/>
            <pc:sldMk cId="1975620144" sldId="2147469853"/>
            <ac:spMk id="39" creationId="{4878942F-581F-B2C7-DFF3-25289CA84490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1" creationId="{23FEEE34-7644-CD54-7BB2-AAB47079A683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2" creationId="{1CD45461-6360-F378-B7FE-FC313445C9CE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3" creationId="{A684F8C9-2A6C-FA17-0FEA-B2210C88896E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4" creationId="{DFEAE316-BF0F-386E-50A3-AEC1DFD76DC6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5" creationId="{DF9730C9-4EDE-C346-C6AB-B8311E00C3F2}"/>
          </ac:spMkLst>
        </pc:spChg>
        <pc:spChg chg="add mod">
          <ac:chgData name="Toriyama, Haruyuki" userId="9e31f75d-8e38-4175-8aeb-61edf46a2832" providerId="ADAL" clId="{D57568BF-8388-45B8-A0F3-B08F5B897C4E}" dt="2024-10-22T14:21:45.396" v="11763" actId="1076"/>
          <ac:spMkLst>
            <pc:docMk/>
            <pc:sldMk cId="1975620144" sldId="2147469853"/>
            <ac:spMk id="46" creationId="{85E3C9A1-B755-7B53-3A84-95251EE1283A}"/>
          </ac:spMkLst>
        </pc:spChg>
        <pc:spChg chg="add mod">
          <ac:chgData name="Toriyama, Haruyuki" userId="9e31f75d-8e38-4175-8aeb-61edf46a2832" providerId="ADAL" clId="{D57568BF-8388-45B8-A0F3-B08F5B897C4E}" dt="2024-10-22T14:21:57.971" v="11764" actId="571"/>
          <ac:spMkLst>
            <pc:docMk/>
            <pc:sldMk cId="1975620144" sldId="2147469853"/>
            <ac:spMk id="53" creationId="{CD47D822-CEF7-EB39-C870-AF306C6031D4}"/>
          </ac:spMkLst>
        </pc:spChg>
        <pc:spChg chg="add mod">
          <ac:chgData name="Toriyama, Haruyuki" userId="9e31f75d-8e38-4175-8aeb-61edf46a2832" providerId="ADAL" clId="{D57568BF-8388-45B8-A0F3-B08F5B897C4E}" dt="2024-10-22T14:21:57.971" v="11764" actId="571"/>
          <ac:spMkLst>
            <pc:docMk/>
            <pc:sldMk cId="1975620144" sldId="2147469853"/>
            <ac:spMk id="54" creationId="{414DBA46-AA8F-0D4B-7498-E1F253524026}"/>
          </ac:spMkLst>
        </pc:spChg>
        <pc:spChg chg="add mod">
          <ac:chgData name="Toriyama, Haruyuki" userId="9e31f75d-8e38-4175-8aeb-61edf46a2832" providerId="ADAL" clId="{D57568BF-8388-45B8-A0F3-B08F5B897C4E}" dt="2024-10-22T14:21:57.971" v="11764" actId="571"/>
          <ac:spMkLst>
            <pc:docMk/>
            <pc:sldMk cId="1975620144" sldId="2147469853"/>
            <ac:spMk id="55" creationId="{D56375C7-80F3-0DDD-6060-47AF1CB3F2B9}"/>
          </ac:spMkLst>
        </pc:spChg>
        <pc:spChg chg="add mod">
          <ac:chgData name="Toriyama, Haruyuki" userId="9e31f75d-8e38-4175-8aeb-61edf46a2832" providerId="ADAL" clId="{D57568BF-8388-45B8-A0F3-B08F5B897C4E}" dt="2024-10-22T14:24:22.678" v="11970" actId="20577"/>
          <ac:spMkLst>
            <pc:docMk/>
            <pc:sldMk cId="1975620144" sldId="2147469853"/>
            <ac:spMk id="56" creationId="{967ADB74-EF48-FBC3-6E4F-592D8E80E577}"/>
          </ac:spMkLst>
        </pc:spChg>
        <pc:spChg chg="add mod">
          <ac:chgData name="Toriyama, Haruyuki" userId="9e31f75d-8e38-4175-8aeb-61edf46a2832" providerId="ADAL" clId="{D57568BF-8388-45B8-A0F3-B08F5B897C4E}" dt="2024-10-22T14:29:33.874" v="12036" actId="14100"/>
          <ac:spMkLst>
            <pc:docMk/>
            <pc:sldMk cId="1975620144" sldId="2147469853"/>
            <ac:spMk id="57" creationId="{B7B90269-9A62-50B2-764E-DF00E9BE2011}"/>
          </ac:spMkLst>
        </pc:spChg>
        <pc:graphicFrameChg chg="del">
          <ac:chgData name="Toriyama, Haruyuki" userId="9e31f75d-8e38-4175-8aeb-61edf46a2832" providerId="ADAL" clId="{D57568BF-8388-45B8-A0F3-B08F5B897C4E}" dt="2024-10-22T14:20:49.126" v="11750" actId="478"/>
          <ac:graphicFrameMkLst>
            <pc:docMk/>
            <pc:sldMk cId="1975620144" sldId="2147469853"/>
            <ac:graphicFrameMk id="17" creationId="{A0CDB3F5-1432-699D-A1E1-D5FA64B1E63D}"/>
          </ac:graphicFrameMkLst>
        </pc:graphicFrameChg>
        <pc:graphicFrameChg chg="del">
          <ac:chgData name="Toriyama, Haruyuki" userId="9e31f75d-8e38-4175-8aeb-61edf46a2832" providerId="ADAL" clId="{D57568BF-8388-45B8-A0F3-B08F5B897C4E}" dt="2024-10-22T14:20:49.126" v="11750" actId="478"/>
          <ac:graphicFrameMkLst>
            <pc:docMk/>
            <pc:sldMk cId="1975620144" sldId="2147469853"/>
            <ac:graphicFrameMk id="32" creationId="{A514869D-68B1-3FFB-3E34-AEF38F4512F3}"/>
          </ac:graphicFrameMkLst>
        </pc:graphicFrame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26" creationId="{42563EDD-8EF0-09E8-0D39-74C37DFCA9FE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27" creationId="{3A06349E-13CE-F34F-44B6-DE42A60BA11A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40" creationId="{40AC5BE2-42D0-96BC-2CC1-156620E2B69F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47" creationId="{7B31078B-AB28-3018-06C4-577DC6ADA4AA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48" creationId="{5EC742AF-AA2E-B990-2E7C-962C7ED1F7FF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49" creationId="{9477E670-1101-3986-F95C-0FA58B680192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50" creationId="{54C35518-6476-1F4E-C1A8-862D6EB34572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51" creationId="{169B0FAF-4309-7A51-AE5D-E38C7A89483D}"/>
          </ac:cxnSpMkLst>
        </pc:cxnChg>
        <pc:cxnChg chg="add mod">
          <ac:chgData name="Toriyama, Haruyuki" userId="9e31f75d-8e38-4175-8aeb-61edf46a2832" providerId="ADAL" clId="{D57568BF-8388-45B8-A0F3-B08F5B897C4E}" dt="2024-10-22T14:21:45.396" v="11763" actId="1076"/>
          <ac:cxnSpMkLst>
            <pc:docMk/>
            <pc:sldMk cId="1975620144" sldId="2147469853"/>
            <ac:cxnSpMk id="52" creationId="{49EB1C73-7178-3B92-4AE2-636A69A48BB4}"/>
          </ac:cxnSpMkLst>
        </pc:cxnChg>
      </pc:sldChg>
      <pc:sldChg chg="add">
        <pc:chgData name="Toriyama, Haruyuki" userId="9e31f75d-8e38-4175-8aeb-61edf46a2832" providerId="ADAL" clId="{D57568BF-8388-45B8-A0F3-B08F5B897C4E}" dt="2024-10-23T03:40:37.132" v="12460" actId="2890"/>
        <pc:sldMkLst>
          <pc:docMk/>
          <pc:sldMk cId="2695879161" sldId="2147469854"/>
        </pc:sldMkLst>
      </pc:sldChg>
      <pc:sldChg chg="addSp delSp modSp add mod">
        <pc:chgData name="Toriyama, Haruyuki" userId="9e31f75d-8e38-4175-8aeb-61edf46a2832" providerId="ADAL" clId="{D57568BF-8388-45B8-A0F3-B08F5B897C4E}" dt="2024-10-23T07:32:20.973" v="13294" actId="14100"/>
        <pc:sldMkLst>
          <pc:docMk/>
          <pc:sldMk cId="2240745730" sldId="2147469855"/>
        </pc:sldMkLst>
        <pc:spChg chg="del">
          <ac:chgData name="Toriyama, Haruyuki" userId="9e31f75d-8e38-4175-8aeb-61edf46a2832" providerId="ADAL" clId="{D57568BF-8388-45B8-A0F3-B08F5B897C4E}" dt="2024-10-23T04:11:00.959" v="12494" actId="478"/>
          <ac:spMkLst>
            <pc:docMk/>
            <pc:sldMk cId="2240745730" sldId="2147469855"/>
            <ac:spMk id="3" creationId="{4985AD21-494C-4775-2B7E-3EF90123D299}"/>
          </ac:spMkLst>
        </pc:spChg>
        <pc:spChg chg="mod">
          <ac:chgData name="Toriyama, Haruyuki" userId="9e31f75d-8e38-4175-8aeb-61edf46a2832" providerId="ADAL" clId="{D57568BF-8388-45B8-A0F3-B08F5B897C4E}" dt="2024-10-23T07:17:15.676" v="12953" actId="20577"/>
          <ac:spMkLst>
            <pc:docMk/>
            <pc:sldMk cId="2240745730" sldId="2147469855"/>
            <ac:spMk id="4" creationId="{2EA7B675-4EF3-F78C-D520-5B7849CE4D3D}"/>
          </ac:spMkLst>
        </pc:spChg>
        <pc:spChg chg="add del mod">
          <ac:chgData name="Toriyama, Haruyuki" userId="9e31f75d-8e38-4175-8aeb-61edf46a2832" providerId="ADAL" clId="{D57568BF-8388-45B8-A0F3-B08F5B897C4E}" dt="2024-10-23T06:58:25.481" v="12820" actId="478"/>
          <ac:spMkLst>
            <pc:docMk/>
            <pc:sldMk cId="2240745730" sldId="2147469855"/>
            <ac:spMk id="5" creationId="{133937A2-67BA-489F-5528-69AE182D54C0}"/>
          </ac:spMkLst>
        </pc:spChg>
        <pc:spChg chg="add mod">
          <ac:chgData name="Toriyama, Haruyuki" userId="9e31f75d-8e38-4175-8aeb-61edf46a2832" providerId="ADAL" clId="{D57568BF-8388-45B8-A0F3-B08F5B897C4E}" dt="2024-10-23T07:17:47.966" v="12959" actId="552"/>
          <ac:spMkLst>
            <pc:docMk/>
            <pc:sldMk cId="2240745730" sldId="2147469855"/>
            <ac:spMk id="6" creationId="{32D12A2F-8218-39F6-242C-589D55263A81}"/>
          </ac:spMkLst>
        </pc:spChg>
        <pc:spChg chg="add mod">
          <ac:chgData name="Toriyama, Haruyuki" userId="9e31f75d-8e38-4175-8aeb-61edf46a2832" providerId="ADAL" clId="{D57568BF-8388-45B8-A0F3-B08F5B897C4E}" dt="2024-10-23T07:32:20.973" v="13294" actId="14100"/>
          <ac:spMkLst>
            <pc:docMk/>
            <pc:sldMk cId="2240745730" sldId="2147469855"/>
            <ac:spMk id="7" creationId="{E91966A4-E485-B8AB-4A4F-32352D00DB65}"/>
          </ac:spMkLst>
        </pc:spChg>
        <pc:spChg chg="add mod">
          <ac:chgData name="Toriyama, Haruyuki" userId="9e31f75d-8e38-4175-8aeb-61edf46a2832" providerId="ADAL" clId="{D57568BF-8388-45B8-A0F3-B08F5B897C4E}" dt="2024-10-23T07:32:20.973" v="13294" actId="14100"/>
          <ac:spMkLst>
            <pc:docMk/>
            <pc:sldMk cId="2240745730" sldId="2147469855"/>
            <ac:spMk id="8" creationId="{30662032-4542-E816-8794-C3B40D52B023}"/>
          </ac:spMkLst>
        </pc:spChg>
        <pc:spChg chg="add mod">
          <ac:chgData name="Toriyama, Haruyuki" userId="9e31f75d-8e38-4175-8aeb-61edf46a2832" providerId="ADAL" clId="{D57568BF-8388-45B8-A0F3-B08F5B897C4E}" dt="2024-10-23T07:32:20.973" v="13294" actId="14100"/>
          <ac:spMkLst>
            <pc:docMk/>
            <pc:sldMk cId="2240745730" sldId="2147469855"/>
            <ac:spMk id="9" creationId="{0990E0B6-D59E-38C6-739A-43902A2CD8A3}"/>
          </ac:spMkLst>
        </pc:spChg>
        <pc:spChg chg="add mod">
          <ac:chgData name="Toriyama, Haruyuki" userId="9e31f75d-8e38-4175-8aeb-61edf46a2832" providerId="ADAL" clId="{D57568BF-8388-45B8-A0F3-B08F5B897C4E}" dt="2024-10-23T07:32:20.973" v="13294" actId="14100"/>
          <ac:spMkLst>
            <pc:docMk/>
            <pc:sldMk cId="2240745730" sldId="2147469855"/>
            <ac:spMk id="10" creationId="{27EEFD81-6F23-0AB8-2AAB-9FE147F1D606}"/>
          </ac:spMkLst>
        </pc:spChg>
        <pc:spChg chg="add mod">
          <ac:chgData name="Toriyama, Haruyuki" userId="9e31f75d-8e38-4175-8aeb-61edf46a2832" providerId="ADAL" clId="{D57568BF-8388-45B8-A0F3-B08F5B897C4E}" dt="2024-10-23T07:32:20.973" v="13294" actId="14100"/>
          <ac:spMkLst>
            <pc:docMk/>
            <pc:sldMk cId="2240745730" sldId="2147469855"/>
            <ac:spMk id="11" creationId="{6CB39270-C7E6-103D-B610-0868E4114306}"/>
          </ac:spMkLst>
        </pc:spChg>
        <pc:spChg chg="add mod">
          <ac:chgData name="Toriyama, Haruyuki" userId="9e31f75d-8e38-4175-8aeb-61edf46a2832" providerId="ADAL" clId="{D57568BF-8388-45B8-A0F3-B08F5B897C4E}" dt="2024-10-23T07:23:55.706" v="13125" actId="14100"/>
          <ac:spMkLst>
            <pc:docMk/>
            <pc:sldMk cId="2240745730" sldId="2147469855"/>
            <ac:spMk id="12" creationId="{98BF5175-2CA5-8D57-3E6B-8CBC848483B5}"/>
          </ac:spMkLst>
        </pc:spChg>
        <pc:spChg chg="add mod">
          <ac:chgData name="Toriyama, Haruyuki" userId="9e31f75d-8e38-4175-8aeb-61edf46a2832" providerId="ADAL" clId="{D57568BF-8388-45B8-A0F3-B08F5B897C4E}" dt="2024-10-23T07:30:15.666" v="13251" actId="1076"/>
          <ac:spMkLst>
            <pc:docMk/>
            <pc:sldMk cId="2240745730" sldId="2147469855"/>
            <ac:spMk id="13" creationId="{1B768FD1-8807-EC72-0B1F-23BDAA26F953}"/>
          </ac:spMkLst>
        </pc:spChg>
        <pc:spChg chg="add mod">
          <ac:chgData name="Toriyama, Haruyuki" userId="9e31f75d-8e38-4175-8aeb-61edf46a2832" providerId="ADAL" clId="{D57568BF-8388-45B8-A0F3-B08F5B897C4E}" dt="2024-10-23T07:30:12.196" v="13250" actId="1076"/>
          <ac:spMkLst>
            <pc:docMk/>
            <pc:sldMk cId="2240745730" sldId="2147469855"/>
            <ac:spMk id="14" creationId="{D212EECB-9047-7A0E-A0F1-F7075C1FC255}"/>
          </ac:spMkLst>
        </pc:spChg>
      </pc:sldChg>
      <pc:sldChg chg="addSp delSp modSp add mod">
        <pc:chgData name="Toriyama, Haruyuki" userId="9e31f75d-8e38-4175-8aeb-61edf46a2832" providerId="ADAL" clId="{D57568BF-8388-45B8-A0F3-B08F5B897C4E}" dt="2024-10-23T07:17:18.943" v="12955" actId="20577"/>
        <pc:sldMkLst>
          <pc:docMk/>
          <pc:sldMk cId="2256431487" sldId="2147469856"/>
        </pc:sldMkLst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3" creationId="{648A9D53-2D6A-1FC1-78C8-14FBFA8EBD51}"/>
          </ac:spMkLst>
        </pc:spChg>
        <pc:spChg chg="mod">
          <ac:chgData name="Toriyama, Haruyuki" userId="9e31f75d-8e38-4175-8aeb-61edf46a2832" providerId="ADAL" clId="{D57568BF-8388-45B8-A0F3-B08F5B897C4E}" dt="2024-10-23T07:17:18.943" v="12955" actId="20577"/>
          <ac:spMkLst>
            <pc:docMk/>
            <pc:sldMk cId="2256431487" sldId="2147469856"/>
            <ac:spMk id="4" creationId="{2EA7B675-4EF3-F78C-D520-5B7849CE4D3D}"/>
          </ac:spMkLst>
        </pc:spChg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5" creationId="{40CD19E5-F8EC-727E-78F2-4D64274E1BCE}"/>
          </ac:spMkLst>
        </pc:spChg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6" creationId="{8274DE30-1DCB-4F10-0A1B-174F330EC030}"/>
          </ac:spMkLst>
        </pc:spChg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7" creationId="{1B690C5E-F31C-7C25-11E7-518E1A69B5BE}"/>
          </ac:spMkLst>
        </pc:spChg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8" creationId="{71D2ABDE-0F6B-9388-EFF9-080D6873AAFF}"/>
          </ac:spMkLst>
        </pc:spChg>
        <pc:spChg chg="mod">
          <ac:chgData name="Toriyama, Haruyuki" userId="9e31f75d-8e38-4175-8aeb-61edf46a2832" providerId="ADAL" clId="{D57568BF-8388-45B8-A0F3-B08F5B897C4E}" dt="2024-10-23T06:58:32.189" v="12822" actId="552"/>
          <ac:spMkLst>
            <pc:docMk/>
            <pc:sldMk cId="2256431487" sldId="2147469856"/>
            <ac:spMk id="9" creationId="{8B013569-F22D-853D-2115-05C3B6BA238F}"/>
          </ac:spMkLst>
        </pc:spChg>
        <pc:spChg chg="mod">
          <ac:chgData name="Toriyama, Haruyuki" userId="9e31f75d-8e38-4175-8aeb-61edf46a2832" providerId="ADAL" clId="{D57568BF-8388-45B8-A0F3-B08F5B897C4E}" dt="2024-10-23T07:01:14.966" v="12916" actId="20577"/>
          <ac:spMkLst>
            <pc:docMk/>
            <pc:sldMk cId="2256431487" sldId="2147469856"/>
            <ac:spMk id="10" creationId="{EF9DDD5E-D0F9-B157-AC6F-1299DE05673A}"/>
          </ac:spMkLst>
        </pc:spChg>
        <pc:spChg chg="mod">
          <ac:chgData name="Toriyama, Haruyuki" userId="9e31f75d-8e38-4175-8aeb-61edf46a2832" providerId="ADAL" clId="{D57568BF-8388-45B8-A0F3-B08F5B897C4E}" dt="2024-10-23T07:00:25.158" v="12907" actId="1036"/>
          <ac:spMkLst>
            <pc:docMk/>
            <pc:sldMk cId="2256431487" sldId="2147469856"/>
            <ac:spMk id="14" creationId="{86AFC4E8-B53C-B179-90EA-6C6F864E1160}"/>
          </ac:spMkLst>
        </pc:spChg>
        <pc:spChg chg="mod">
          <ac:chgData name="Toriyama, Haruyuki" userId="9e31f75d-8e38-4175-8aeb-61edf46a2832" providerId="ADAL" clId="{D57568BF-8388-45B8-A0F3-B08F5B897C4E}" dt="2024-10-23T07:00:25.158" v="12907" actId="1036"/>
          <ac:spMkLst>
            <pc:docMk/>
            <pc:sldMk cId="2256431487" sldId="2147469856"/>
            <ac:spMk id="16" creationId="{B175EE8D-6652-E347-E800-0349CF29942F}"/>
          </ac:spMkLst>
        </pc:spChg>
        <pc:spChg chg="mod">
          <ac:chgData name="Toriyama, Haruyuki" userId="9e31f75d-8e38-4175-8aeb-61edf46a2832" providerId="ADAL" clId="{D57568BF-8388-45B8-A0F3-B08F5B897C4E}" dt="2024-10-23T07:00:25.158" v="12907" actId="1036"/>
          <ac:spMkLst>
            <pc:docMk/>
            <pc:sldMk cId="2256431487" sldId="2147469856"/>
            <ac:spMk id="17" creationId="{BC0DCCA1-896E-2E3C-6041-FD66AFC56E7A}"/>
          </ac:spMkLst>
        </pc:spChg>
        <pc:spChg chg="mod">
          <ac:chgData name="Toriyama, Haruyuki" userId="9e31f75d-8e38-4175-8aeb-61edf46a2832" providerId="ADAL" clId="{D57568BF-8388-45B8-A0F3-B08F5B897C4E}" dt="2024-10-23T07:00:25.158" v="12907" actId="1036"/>
          <ac:spMkLst>
            <pc:docMk/>
            <pc:sldMk cId="2256431487" sldId="2147469856"/>
            <ac:spMk id="18" creationId="{431C2CC7-8B83-FE32-FF80-2E866CA6BD93}"/>
          </ac:spMkLst>
        </pc:spChg>
        <pc:spChg chg="mod">
          <ac:chgData name="Toriyama, Haruyuki" userId="9e31f75d-8e38-4175-8aeb-61edf46a2832" providerId="ADAL" clId="{D57568BF-8388-45B8-A0F3-B08F5B897C4E}" dt="2024-10-23T07:00:25.158" v="12907" actId="1036"/>
          <ac:spMkLst>
            <pc:docMk/>
            <pc:sldMk cId="2256431487" sldId="2147469856"/>
            <ac:spMk id="20" creationId="{1872119A-71F6-06EA-C77A-1B9B3AAC7739}"/>
          </ac:spMkLst>
        </pc:spChg>
        <pc:spChg chg="mod">
          <ac:chgData name="Toriyama, Haruyuki" userId="9e31f75d-8e38-4175-8aeb-61edf46a2832" providerId="ADAL" clId="{D57568BF-8388-45B8-A0F3-B08F5B897C4E}" dt="2024-10-23T06:58:40.165" v="12824" actId="14100"/>
          <ac:spMkLst>
            <pc:docMk/>
            <pc:sldMk cId="2256431487" sldId="2147469856"/>
            <ac:spMk id="21" creationId="{508315B6-DE9C-951B-2FEE-66A1078582A6}"/>
          </ac:spMkLst>
        </pc:spChg>
        <pc:spChg chg="mod">
          <ac:chgData name="Toriyama, Haruyuki" userId="9e31f75d-8e38-4175-8aeb-61edf46a2832" providerId="ADAL" clId="{D57568BF-8388-45B8-A0F3-B08F5B897C4E}" dt="2024-10-23T07:00:30.329" v="12908" actId="555"/>
          <ac:spMkLst>
            <pc:docMk/>
            <pc:sldMk cId="2256431487" sldId="2147469856"/>
            <ac:spMk id="23" creationId="{DF4104CF-920B-E8F4-F074-0562B01ADF05}"/>
          </ac:spMkLst>
        </pc:spChg>
        <pc:spChg chg="del">
          <ac:chgData name="Toriyama, Haruyuki" userId="9e31f75d-8e38-4175-8aeb-61edf46a2832" providerId="ADAL" clId="{D57568BF-8388-45B8-A0F3-B08F5B897C4E}" dt="2024-10-23T06:58:18.352" v="12818" actId="21"/>
          <ac:spMkLst>
            <pc:docMk/>
            <pc:sldMk cId="2256431487" sldId="2147469856"/>
            <ac:spMk id="24" creationId="{0A712FDA-32C5-9935-AA62-1386F27E9B01}"/>
          </ac:spMkLst>
        </pc:spChg>
        <pc:spChg chg="add mod">
          <ac:chgData name="Toriyama, Haruyuki" userId="9e31f75d-8e38-4175-8aeb-61edf46a2832" providerId="ADAL" clId="{D57568BF-8388-45B8-A0F3-B08F5B897C4E}" dt="2024-10-23T07:00:30.329" v="12908" actId="555"/>
          <ac:spMkLst>
            <pc:docMk/>
            <pc:sldMk cId="2256431487" sldId="2147469856"/>
            <ac:spMk id="25" creationId="{9CD7CA96-4B14-B1E7-B099-749D93CD0E82}"/>
          </ac:spMkLst>
        </pc:spChg>
        <pc:grpChg chg="mod">
          <ac:chgData name="Toriyama, Haruyuki" userId="9e31f75d-8e38-4175-8aeb-61edf46a2832" providerId="ADAL" clId="{D57568BF-8388-45B8-A0F3-B08F5B897C4E}" dt="2024-10-23T07:00:25.158" v="12907" actId="1036"/>
          <ac:grpSpMkLst>
            <pc:docMk/>
            <pc:sldMk cId="2256431487" sldId="2147469856"/>
            <ac:grpSpMk id="19" creationId="{AEBCE746-2687-9352-F2CD-CA886CAC9BB3}"/>
          </ac:grpSpMkLst>
        </pc:grpChg>
        <pc:graphicFrameChg chg="mod modGraphic">
          <ac:chgData name="Toriyama, Haruyuki" userId="9e31f75d-8e38-4175-8aeb-61edf46a2832" providerId="ADAL" clId="{D57568BF-8388-45B8-A0F3-B08F5B897C4E}" dt="2024-10-23T07:01:48.378" v="12937" actId="20577"/>
          <ac:graphicFrameMkLst>
            <pc:docMk/>
            <pc:sldMk cId="2256431487" sldId="2147469856"/>
            <ac:graphicFrameMk id="22" creationId="{02C4F045-628A-08A8-E74F-A57C8DCB00C1}"/>
          </ac:graphicFrameMkLst>
        </pc:graphicFrameChg>
        <pc:cxnChg chg="mod">
          <ac:chgData name="Toriyama, Haruyuki" userId="9e31f75d-8e38-4175-8aeb-61edf46a2832" providerId="ADAL" clId="{D57568BF-8388-45B8-A0F3-B08F5B897C4E}" dt="2024-10-23T07:00:25.158" v="12907" actId="1036"/>
          <ac:cxnSpMkLst>
            <pc:docMk/>
            <pc:sldMk cId="2256431487" sldId="2147469856"/>
            <ac:cxnSpMk id="2054" creationId="{BE228DE0-D629-6767-B632-2FD6F32FCF89}"/>
          </ac:cxnSpMkLst>
        </pc:cxnChg>
        <pc:cxnChg chg="mod">
          <ac:chgData name="Toriyama, Haruyuki" userId="9e31f75d-8e38-4175-8aeb-61edf46a2832" providerId="ADAL" clId="{D57568BF-8388-45B8-A0F3-B08F5B897C4E}" dt="2024-10-23T07:00:25.158" v="12907" actId="1036"/>
          <ac:cxnSpMkLst>
            <pc:docMk/>
            <pc:sldMk cId="2256431487" sldId="2147469856"/>
            <ac:cxnSpMk id="2055" creationId="{0C5C250F-608F-D062-BA2A-E1FBF3C0C6CB}"/>
          </ac:cxnSpMkLst>
        </pc:cxnChg>
        <pc:cxnChg chg="mod">
          <ac:chgData name="Toriyama, Haruyuki" userId="9e31f75d-8e38-4175-8aeb-61edf46a2832" providerId="ADAL" clId="{D57568BF-8388-45B8-A0F3-B08F5B897C4E}" dt="2024-10-23T07:00:25.158" v="12907" actId="1036"/>
          <ac:cxnSpMkLst>
            <pc:docMk/>
            <pc:sldMk cId="2256431487" sldId="2147469856"/>
            <ac:cxnSpMk id="2056" creationId="{84FD7A9F-B805-09A4-95E8-0CE301C62C6E}"/>
          </ac:cxnSpMkLst>
        </pc:cxnChg>
      </pc:sldChg>
      <pc:sldChg chg="modSp mod">
        <pc:chgData name="Toriyama, Haruyuki" userId="9e31f75d-8e38-4175-8aeb-61edf46a2832" providerId="ADAL" clId="{D57568BF-8388-45B8-A0F3-B08F5B897C4E}" dt="2024-10-23T07:17:22.176" v="12957" actId="20577"/>
        <pc:sldMkLst>
          <pc:docMk/>
          <pc:sldMk cId="1271542719" sldId="2147469857"/>
        </pc:sldMkLst>
        <pc:spChg chg="mod">
          <ac:chgData name="Toriyama, Haruyuki" userId="9e31f75d-8e38-4175-8aeb-61edf46a2832" providerId="ADAL" clId="{D57568BF-8388-45B8-A0F3-B08F5B897C4E}" dt="2024-10-23T06:52:03.879" v="12754" actId="6549"/>
          <ac:spMkLst>
            <pc:docMk/>
            <pc:sldMk cId="1271542719" sldId="2147469857"/>
            <ac:spMk id="3" creationId="{648A9D53-2D6A-1FC1-78C8-14FBFA8EBD51}"/>
          </ac:spMkLst>
        </pc:spChg>
        <pc:spChg chg="mod">
          <ac:chgData name="Toriyama, Haruyuki" userId="9e31f75d-8e38-4175-8aeb-61edf46a2832" providerId="ADAL" clId="{D57568BF-8388-45B8-A0F3-B08F5B897C4E}" dt="2024-10-23T07:17:22.176" v="12957" actId="20577"/>
          <ac:spMkLst>
            <pc:docMk/>
            <pc:sldMk cId="1271542719" sldId="2147469857"/>
            <ac:spMk id="4" creationId="{2EA7B675-4EF3-F78C-D520-5B7849CE4D3D}"/>
          </ac:spMkLst>
        </pc:spChg>
        <pc:spChg chg="mod">
          <ac:chgData name="Toriyama, Haruyuki" userId="9e31f75d-8e38-4175-8aeb-61edf46a2832" providerId="ADAL" clId="{D57568BF-8388-45B8-A0F3-B08F5B897C4E}" dt="2024-10-23T06:53:40.514" v="12757" actId="1076"/>
          <ac:spMkLst>
            <pc:docMk/>
            <pc:sldMk cId="1271542719" sldId="2147469857"/>
            <ac:spMk id="13" creationId="{6A58A823-CEB0-7D57-243C-3C4173CDEBA6}"/>
          </ac:spMkLst>
        </pc:spChg>
        <pc:graphicFrameChg chg="mod modGraphic">
          <ac:chgData name="Toriyama, Haruyuki" userId="9e31f75d-8e38-4175-8aeb-61edf46a2832" providerId="ADAL" clId="{D57568BF-8388-45B8-A0F3-B08F5B897C4E}" dt="2024-10-23T06:59:58.212" v="12853" actId="108"/>
          <ac:graphicFrameMkLst>
            <pc:docMk/>
            <pc:sldMk cId="1271542719" sldId="2147469857"/>
            <ac:graphicFrameMk id="12" creationId="{7C83E845-36AD-011E-BB49-B26B1C2F5BDC}"/>
          </ac:graphicFrameMkLst>
        </pc:graphicFrameChg>
      </pc:sldChg>
      <pc:sldChg chg="addSp delSp modSp add mod">
        <pc:chgData name="Toriyama, Haruyuki" userId="9e31f75d-8e38-4175-8aeb-61edf46a2832" providerId="ADAL" clId="{D57568BF-8388-45B8-A0F3-B08F5B897C4E}" dt="2024-10-23T07:32:00.661" v="13293" actId="1076"/>
        <pc:sldMkLst>
          <pc:docMk/>
          <pc:sldMk cId="1601412385" sldId="2147469858"/>
        </pc:sldMkLst>
        <pc:spChg chg="mod">
          <ac:chgData name="Toriyama, Haruyuki" userId="9e31f75d-8e38-4175-8aeb-61edf46a2832" providerId="ADAL" clId="{D57568BF-8388-45B8-A0F3-B08F5B897C4E}" dt="2024-10-23T07:31:23.498" v="13281" actId="1035"/>
          <ac:spMkLst>
            <pc:docMk/>
            <pc:sldMk cId="1601412385" sldId="2147469858"/>
            <ac:spMk id="3" creationId="{648A9D53-2D6A-1FC1-78C8-14FBFA8EBD51}"/>
          </ac:spMkLst>
        </pc:spChg>
        <pc:spChg chg="mod">
          <ac:chgData name="Toriyama, Haruyuki" userId="9e31f75d-8e38-4175-8aeb-61edf46a2832" providerId="ADAL" clId="{D57568BF-8388-45B8-A0F3-B08F5B897C4E}" dt="2024-10-23T07:26:34.917" v="13189" actId="20577"/>
          <ac:spMkLst>
            <pc:docMk/>
            <pc:sldMk cId="1601412385" sldId="2147469858"/>
            <ac:spMk id="4" creationId="{2EA7B675-4EF3-F78C-D520-5B7849CE4D3D}"/>
          </ac:spMkLst>
        </pc:spChg>
        <pc:spChg chg="add mod">
          <ac:chgData name="Toriyama, Haruyuki" userId="9e31f75d-8e38-4175-8aeb-61edf46a2832" providerId="ADAL" clId="{D57568BF-8388-45B8-A0F3-B08F5B897C4E}" dt="2024-10-23T07:31:36.089" v="13288" actId="1076"/>
          <ac:spMkLst>
            <pc:docMk/>
            <pc:sldMk cId="1601412385" sldId="2147469858"/>
            <ac:spMk id="5" creationId="{21E67342-43D9-23D7-374C-9D65BF431531}"/>
          </ac:spMkLst>
        </pc:spChg>
        <pc:spChg chg="add mod">
          <ac:chgData name="Toriyama, Haruyuki" userId="9e31f75d-8e38-4175-8aeb-61edf46a2832" providerId="ADAL" clId="{D57568BF-8388-45B8-A0F3-B08F5B897C4E}" dt="2024-10-23T07:32:00.661" v="13293" actId="1076"/>
          <ac:spMkLst>
            <pc:docMk/>
            <pc:sldMk cId="1601412385" sldId="2147469858"/>
            <ac:spMk id="6" creationId="{8FFD4734-C9D0-193A-303C-ACF2E6CDBA63}"/>
          </ac:spMkLst>
        </pc:spChg>
        <pc:spChg chg="add mod">
          <ac:chgData name="Toriyama, Haruyuki" userId="9e31f75d-8e38-4175-8aeb-61edf46a2832" providerId="ADAL" clId="{D57568BF-8388-45B8-A0F3-B08F5B897C4E}" dt="2024-10-23T07:31:48.114" v="13290" actId="555"/>
          <ac:spMkLst>
            <pc:docMk/>
            <pc:sldMk cId="1601412385" sldId="2147469858"/>
            <ac:spMk id="7" creationId="{751E6D75-AD38-2FD7-1616-CDE2DB6EDD99}"/>
          </ac:spMkLst>
        </pc:spChg>
        <pc:spChg chg="add mod">
          <ac:chgData name="Toriyama, Haruyuki" userId="9e31f75d-8e38-4175-8aeb-61edf46a2832" providerId="ADAL" clId="{D57568BF-8388-45B8-A0F3-B08F5B897C4E}" dt="2024-10-23T07:31:48.114" v="13290" actId="555"/>
          <ac:spMkLst>
            <pc:docMk/>
            <pc:sldMk cId="1601412385" sldId="2147469858"/>
            <ac:spMk id="8" creationId="{27E44681-3432-F383-0D69-8FC7A30626F4}"/>
          </ac:spMkLst>
        </pc:spChg>
        <pc:spChg chg="add mod">
          <ac:chgData name="Toriyama, Haruyuki" userId="9e31f75d-8e38-4175-8aeb-61edf46a2832" providerId="ADAL" clId="{D57568BF-8388-45B8-A0F3-B08F5B897C4E}" dt="2024-10-23T07:31:51.872" v="13291" actId="20577"/>
          <ac:spMkLst>
            <pc:docMk/>
            <pc:sldMk cId="1601412385" sldId="2147469858"/>
            <ac:spMk id="9" creationId="{CEBFC8ED-0710-889E-7125-0B454F41EC05}"/>
          </ac:spMkLst>
        </pc:spChg>
        <pc:spChg chg="add mod">
          <ac:chgData name="Toriyama, Haruyuki" userId="9e31f75d-8e38-4175-8aeb-61edf46a2832" providerId="ADAL" clId="{D57568BF-8388-45B8-A0F3-B08F5B897C4E}" dt="2024-10-23T07:31:57.751" v="13292" actId="1076"/>
          <ac:spMkLst>
            <pc:docMk/>
            <pc:sldMk cId="1601412385" sldId="2147469858"/>
            <ac:spMk id="10" creationId="{7A9B3E18-6E9B-E050-4A6A-18AB0306D3B3}"/>
          </ac:spMkLst>
        </pc:spChg>
        <pc:spChg chg="del">
          <ac:chgData name="Toriyama, Haruyuki" userId="9e31f75d-8e38-4175-8aeb-61edf46a2832" providerId="ADAL" clId="{D57568BF-8388-45B8-A0F3-B08F5B897C4E}" dt="2024-10-23T07:26:50.463" v="13191" actId="478"/>
          <ac:spMkLst>
            <pc:docMk/>
            <pc:sldMk cId="1601412385" sldId="2147469858"/>
            <ac:spMk id="13" creationId="{6A58A823-CEB0-7D57-243C-3C4173CDEBA6}"/>
          </ac:spMkLst>
        </pc:spChg>
        <pc:graphicFrameChg chg="del">
          <ac:chgData name="Toriyama, Haruyuki" userId="9e31f75d-8e38-4175-8aeb-61edf46a2832" providerId="ADAL" clId="{D57568BF-8388-45B8-A0F3-B08F5B897C4E}" dt="2024-10-23T07:26:48.292" v="13190" actId="478"/>
          <ac:graphicFrameMkLst>
            <pc:docMk/>
            <pc:sldMk cId="1601412385" sldId="2147469858"/>
            <ac:graphicFrameMk id="12" creationId="{7C83E845-36AD-011E-BB49-B26B1C2F5BDC}"/>
          </ac:graphicFrameMkLst>
        </pc:graphicFrameChg>
      </pc:sldChg>
    </pc:docChg>
  </pc:docChgLst>
  <pc:docChgLst>
    <pc:chgData name="Toriyama, Haruyuki" userId="9e31f75d-8e38-4175-8aeb-61edf46a2832" providerId="ADAL" clId="{496F1E0A-85AD-4077-8B10-7B5FD6B2C3EE}"/>
    <pc:docChg chg="undo custSel modSld">
      <pc:chgData name="Toriyama, Haruyuki" userId="9e31f75d-8e38-4175-8aeb-61edf46a2832" providerId="ADAL" clId="{496F1E0A-85AD-4077-8B10-7B5FD6B2C3EE}" dt="2024-10-31T00:29:29.844" v="608" actId="1036"/>
      <pc:docMkLst>
        <pc:docMk/>
      </pc:docMkLst>
      <pc:sldChg chg="addSp delSp modSp mod">
        <pc:chgData name="Toriyama, Haruyuki" userId="9e31f75d-8e38-4175-8aeb-61edf46a2832" providerId="ADAL" clId="{496F1E0A-85AD-4077-8B10-7B5FD6B2C3EE}" dt="2024-10-31T00:29:29.844" v="608" actId="1036"/>
        <pc:sldMkLst>
          <pc:docMk/>
          <pc:sldMk cId="330844634" sldId="2147469859"/>
        </pc:sldMkLst>
        <pc:spChg chg="mod topLvl">
          <ac:chgData name="Toriyama, Haruyuki" userId="9e31f75d-8e38-4175-8aeb-61edf46a2832" providerId="ADAL" clId="{496F1E0A-85AD-4077-8B10-7B5FD6B2C3EE}" dt="2024-10-31T00:13:13.812" v="68" actId="164"/>
          <ac:spMkLst>
            <pc:docMk/>
            <pc:sldMk cId="330844634" sldId="2147469859"/>
            <ac:spMk id="3" creationId="{3AF21A42-63D8-17BF-FED4-C950184C6B71}"/>
          </ac:spMkLst>
        </pc:spChg>
        <pc:spChg chg="add 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9" creationId="{DBECD392-1E9D-BAA7-660B-A92122DAC701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39" creationId="{613A4373-657F-FCB9-8E24-92362C092D92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0" creationId="{5435BD8B-44AF-69A2-636E-BFB09A240243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1" creationId="{2B00043C-9626-9BD1-1FB1-000CFE3C2373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2" creationId="{BB3EDF8F-F981-5632-4130-C5A335B08822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3" creationId="{7324F8ED-B688-5728-53B0-EF5B4B36FDD5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4" creationId="{E5670F18-F5EA-6F8C-901D-EE76069564CE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5" creationId="{D092583F-8F53-458B-28C0-EB077FE57420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6" creationId="{DB01EA85-3BA2-36B7-7251-0BC84CACE454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7" creationId="{410BE800-0F62-F6C7-604B-74F51A72138A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8" creationId="{EDC185AB-ABDB-B538-52A6-F1AD8BD205B1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49" creationId="{3CF75C4C-38E9-E1E3-2EA2-F39AEAB3E6A6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50" creationId="{E66CCFC6-857A-F486-FF9C-F6B6E81C2B63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89" creationId="{EADF4D95-D8E6-A04F-B0E4-05C652F8BF81}"/>
          </ac:spMkLst>
        </pc:spChg>
        <pc:spChg chg="mod topLvl">
          <ac:chgData name="Toriyama, Haruyuki" userId="9e31f75d-8e38-4175-8aeb-61edf46a2832" providerId="ADAL" clId="{496F1E0A-85AD-4077-8B10-7B5FD6B2C3EE}" dt="2024-10-31T00:13:13.812" v="68" actId="164"/>
          <ac:spMkLst>
            <pc:docMk/>
            <pc:sldMk cId="330844634" sldId="2147469859"/>
            <ac:spMk id="90" creationId="{9D6FFA06-F297-1ECC-0CDB-D5B467241198}"/>
          </ac:spMkLst>
        </pc:spChg>
        <pc:spChg chg="mod">
          <ac:chgData name="Toriyama, Haruyuki" userId="9e31f75d-8e38-4175-8aeb-61edf46a2832" providerId="ADAL" clId="{496F1E0A-85AD-4077-8B10-7B5FD6B2C3EE}" dt="2024-10-31T00:28:54.348" v="600" actId="20577"/>
          <ac:spMkLst>
            <pc:docMk/>
            <pc:sldMk cId="330844634" sldId="2147469859"/>
            <ac:spMk id="91" creationId="{9160C4B3-0607-D1F7-6D79-B01C56AC939A}"/>
          </ac:spMkLst>
        </pc:spChg>
        <pc:spChg chg="mod topLvl">
          <ac:chgData name="Toriyama, Haruyuki" userId="9e31f75d-8e38-4175-8aeb-61edf46a2832" providerId="ADAL" clId="{496F1E0A-85AD-4077-8B10-7B5FD6B2C3EE}" dt="2024-10-31T00:13:08.505" v="67" actId="164"/>
          <ac:spMkLst>
            <pc:docMk/>
            <pc:sldMk cId="330844634" sldId="2147469859"/>
            <ac:spMk id="98" creationId="{4ACCACD1-6D99-A6A5-BD04-9FD5CE5C3635}"/>
          </ac:spMkLst>
        </pc:spChg>
        <pc:spChg chg="mod topLvl">
          <ac:chgData name="Toriyama, Haruyuki" userId="9e31f75d-8e38-4175-8aeb-61edf46a2832" providerId="ADAL" clId="{496F1E0A-85AD-4077-8B10-7B5FD6B2C3EE}" dt="2024-10-31T00:13:13.812" v="68" actId="164"/>
          <ac:spMkLst>
            <pc:docMk/>
            <pc:sldMk cId="330844634" sldId="2147469859"/>
            <ac:spMk id="100" creationId="{31371E80-FD9E-8239-737C-A34A22857C10}"/>
          </ac:spMkLst>
        </pc:spChg>
        <pc:spChg chg="mod topLvl">
          <ac:chgData name="Toriyama, Haruyuki" userId="9e31f75d-8e38-4175-8aeb-61edf46a2832" providerId="ADAL" clId="{496F1E0A-85AD-4077-8B10-7B5FD6B2C3EE}" dt="2024-10-31T00:13:08.505" v="67" actId="164"/>
          <ac:spMkLst>
            <pc:docMk/>
            <pc:sldMk cId="330844634" sldId="2147469859"/>
            <ac:spMk id="101" creationId="{03CB82BC-A128-74B0-6C39-4F62140C8943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108" creationId="{1EF856D2-827D-E156-90D7-4C62B8729284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109" creationId="{054396E9-199B-9DA2-ADC1-BBEAC29E3C48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110" creationId="{C00C965E-7CCC-9503-3634-D65A7B957161}"/>
          </ac:spMkLst>
        </pc:spChg>
        <pc:spChg chg="mod">
          <ac:chgData name="Toriyama, Haruyuki" userId="9e31f75d-8e38-4175-8aeb-61edf46a2832" providerId="ADAL" clId="{496F1E0A-85AD-4077-8B10-7B5FD6B2C3EE}" dt="2024-10-31T00:29:29.844" v="608" actId="1036"/>
          <ac:spMkLst>
            <pc:docMk/>
            <pc:sldMk cId="330844634" sldId="2147469859"/>
            <ac:spMk id="111" creationId="{C0797009-151E-1B91-35E9-E3AA2F3DFC9B}"/>
          </ac:spMkLst>
        </pc:spChg>
        <pc:spChg chg="mod">
          <ac:chgData name="Toriyama, Haruyuki" userId="9e31f75d-8e38-4175-8aeb-61edf46a2832" providerId="ADAL" clId="{496F1E0A-85AD-4077-8B10-7B5FD6B2C3EE}" dt="2024-10-31T00:29:19.980" v="606" actId="115"/>
          <ac:spMkLst>
            <pc:docMk/>
            <pc:sldMk cId="330844634" sldId="2147469859"/>
            <ac:spMk id="112" creationId="{E04139A1-9A38-B4E4-BB8B-CD7767A5D60B}"/>
          </ac:spMkLst>
        </pc:spChg>
        <pc:spChg chg="mod topLvl">
          <ac:chgData name="Toriyama, Haruyuki" userId="9e31f75d-8e38-4175-8aeb-61edf46a2832" providerId="ADAL" clId="{496F1E0A-85AD-4077-8B10-7B5FD6B2C3EE}" dt="2024-10-31T00:13:08.505" v="67" actId="164"/>
          <ac:spMkLst>
            <pc:docMk/>
            <pc:sldMk cId="330844634" sldId="2147469859"/>
            <ac:spMk id="113" creationId="{FCA86E95-D32D-4669-AEDE-C74B72C3D568}"/>
          </ac:spMkLst>
        </pc:spChg>
        <pc:grpChg chg="add del mod">
          <ac:chgData name="Toriyama, Haruyuki" userId="9e31f75d-8e38-4175-8aeb-61edf46a2832" providerId="ADAL" clId="{496F1E0A-85AD-4077-8B10-7B5FD6B2C3EE}" dt="2024-10-31T00:12:51.621" v="65" actId="165"/>
          <ac:grpSpMkLst>
            <pc:docMk/>
            <pc:sldMk cId="330844634" sldId="2147469859"/>
            <ac:grpSpMk id="4" creationId="{3591FE5A-F1F4-FFDB-7D7D-7C613877B53B}"/>
          </ac:grpSpMkLst>
        </pc:grpChg>
        <pc:grpChg chg="add del mod">
          <ac:chgData name="Toriyama, Haruyuki" userId="9e31f75d-8e38-4175-8aeb-61edf46a2832" providerId="ADAL" clId="{496F1E0A-85AD-4077-8B10-7B5FD6B2C3EE}" dt="2024-10-31T00:12:40.124" v="63" actId="165"/>
          <ac:grpSpMkLst>
            <pc:docMk/>
            <pc:sldMk cId="330844634" sldId="2147469859"/>
            <ac:grpSpMk id="5" creationId="{46927521-2FC8-01C3-F174-DEE47C83DF83}"/>
          </ac:grpSpMkLst>
        </pc:grpChg>
        <pc:grpChg chg="add mod">
          <ac:chgData name="Toriyama, Haruyuki" userId="9e31f75d-8e38-4175-8aeb-61edf46a2832" providerId="ADAL" clId="{496F1E0A-85AD-4077-8B10-7B5FD6B2C3EE}" dt="2024-10-31T00:28:31.836" v="550" actId="1035"/>
          <ac:grpSpMkLst>
            <pc:docMk/>
            <pc:sldMk cId="330844634" sldId="2147469859"/>
            <ac:grpSpMk id="7" creationId="{94A80C93-017A-10C8-F369-3D630C1B38FD}"/>
          </ac:grpSpMkLst>
        </pc:grpChg>
        <pc:grpChg chg="add mod">
          <ac:chgData name="Toriyama, Haruyuki" userId="9e31f75d-8e38-4175-8aeb-61edf46a2832" providerId="ADAL" clId="{496F1E0A-85AD-4077-8B10-7B5FD6B2C3EE}" dt="2024-10-31T00:28:31.836" v="550" actId="1035"/>
          <ac:grpSpMkLst>
            <pc:docMk/>
            <pc:sldMk cId="330844634" sldId="2147469859"/>
            <ac:grpSpMk id="8" creationId="{DB7A3986-05A6-DB67-C2B4-5DBB58763057}"/>
          </ac:grpSpMkLst>
        </pc:grpChg>
      </pc:sldChg>
    </pc:docChg>
  </pc:docChgLst>
  <pc:docChgLst>
    <pc:chgData name="Toriyama, Haruyuki" userId="9e31f75d-8e38-4175-8aeb-61edf46a2832" providerId="ADAL" clId="{4068AD2F-88B8-4139-994F-B6585BBCA1A3}"/>
    <pc:docChg chg="custSel modSld">
      <pc:chgData name="Toriyama, Haruyuki" userId="9e31f75d-8e38-4175-8aeb-61edf46a2832" providerId="ADAL" clId="{4068AD2F-88B8-4139-994F-B6585BBCA1A3}" dt="2024-10-24T01:42:49.564" v="151" actId="20577"/>
      <pc:docMkLst>
        <pc:docMk/>
      </pc:docMkLst>
      <pc:sldChg chg="modSp mod">
        <pc:chgData name="Toriyama, Haruyuki" userId="9e31f75d-8e38-4175-8aeb-61edf46a2832" providerId="ADAL" clId="{4068AD2F-88B8-4139-994F-B6585BBCA1A3}" dt="2024-10-24T01:33:29.056" v="67" actId="20577"/>
        <pc:sldMkLst>
          <pc:docMk/>
          <pc:sldMk cId="880222353" sldId="2147469761"/>
        </pc:sldMkLst>
        <pc:spChg chg="mod">
          <ac:chgData name="Toriyama, Haruyuki" userId="9e31f75d-8e38-4175-8aeb-61edf46a2832" providerId="ADAL" clId="{4068AD2F-88B8-4139-994F-B6585BBCA1A3}" dt="2024-10-24T01:33:29.056" v="67" actId="20577"/>
          <ac:spMkLst>
            <pc:docMk/>
            <pc:sldMk cId="880222353" sldId="2147469761"/>
            <ac:spMk id="15" creationId="{A3462282-0407-93C4-C0BB-80CCD4AB1484}"/>
          </ac:spMkLst>
        </pc:spChg>
      </pc:sldChg>
      <pc:sldChg chg="modSp mod">
        <pc:chgData name="Toriyama, Haruyuki" userId="9e31f75d-8e38-4175-8aeb-61edf46a2832" providerId="ADAL" clId="{4068AD2F-88B8-4139-994F-B6585BBCA1A3}" dt="2024-10-24T01:35:32.749" v="71" actId="20577"/>
        <pc:sldMkLst>
          <pc:docMk/>
          <pc:sldMk cId="2494672695" sldId="2147469769"/>
        </pc:sldMkLst>
        <pc:spChg chg="mod">
          <ac:chgData name="Toriyama, Haruyuki" userId="9e31f75d-8e38-4175-8aeb-61edf46a2832" providerId="ADAL" clId="{4068AD2F-88B8-4139-994F-B6585BBCA1A3}" dt="2024-10-24T01:35:32.749" v="71" actId="20577"/>
          <ac:spMkLst>
            <pc:docMk/>
            <pc:sldMk cId="2494672695" sldId="2147469769"/>
            <ac:spMk id="3" creationId="{E33CC85A-CFAB-27D3-BB6B-92F291D073E2}"/>
          </ac:spMkLst>
        </pc:spChg>
        <pc:spChg chg="mod">
          <ac:chgData name="Toriyama, Haruyuki" userId="9e31f75d-8e38-4175-8aeb-61edf46a2832" providerId="ADAL" clId="{4068AD2F-88B8-4139-994F-B6585BBCA1A3}" dt="2024-10-24T01:33:40.834" v="69" actId="6549"/>
          <ac:spMkLst>
            <pc:docMk/>
            <pc:sldMk cId="2494672695" sldId="2147469769"/>
            <ac:spMk id="4" creationId="{2EA7B675-4EF3-F78C-D520-5B7849CE4D3D}"/>
          </ac:spMkLst>
        </pc:spChg>
      </pc:sldChg>
      <pc:sldChg chg="modSp mod">
        <pc:chgData name="Toriyama, Haruyuki" userId="9e31f75d-8e38-4175-8aeb-61edf46a2832" providerId="ADAL" clId="{4068AD2F-88B8-4139-994F-B6585BBCA1A3}" dt="2024-10-24T01:33:35.093" v="68" actId="6549"/>
        <pc:sldMkLst>
          <pc:docMk/>
          <pc:sldMk cId="1742321171" sldId="2147469773"/>
        </pc:sldMkLst>
        <pc:spChg chg="mod">
          <ac:chgData name="Toriyama, Haruyuki" userId="9e31f75d-8e38-4175-8aeb-61edf46a2832" providerId="ADAL" clId="{4068AD2F-88B8-4139-994F-B6585BBCA1A3}" dt="2024-10-24T01:33:35.093" v="68" actId="6549"/>
          <ac:spMkLst>
            <pc:docMk/>
            <pc:sldMk cId="1742321171" sldId="2147469773"/>
            <ac:spMk id="15" creationId="{A3462282-0407-93C4-C0BB-80CCD4AB1484}"/>
          </ac:spMkLst>
        </pc:spChg>
      </pc:sldChg>
      <pc:sldChg chg="modSp mod">
        <pc:chgData name="Toriyama, Haruyuki" userId="9e31f75d-8e38-4175-8aeb-61edf46a2832" providerId="ADAL" clId="{4068AD2F-88B8-4139-994F-B6585BBCA1A3}" dt="2024-10-24T01:39:01.659" v="117" actId="948"/>
        <pc:sldMkLst>
          <pc:docMk/>
          <pc:sldMk cId="1069463138" sldId="2147469779"/>
        </pc:sldMkLst>
        <pc:spChg chg="mod">
          <ac:chgData name="Toriyama, Haruyuki" userId="9e31f75d-8e38-4175-8aeb-61edf46a2832" providerId="ADAL" clId="{4068AD2F-88B8-4139-994F-B6585BBCA1A3}" dt="2024-10-24T01:39:01.659" v="117" actId="948"/>
          <ac:spMkLst>
            <pc:docMk/>
            <pc:sldMk cId="1069463138" sldId="2147469779"/>
            <ac:spMk id="3" creationId="{E33CC85A-CFAB-27D3-BB6B-92F291D073E2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5" creationId="{4FB3D3B2-666A-CA49-EBAF-255D9333570A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6" creationId="{0F24A53F-2B21-05A6-35E7-F6A8932A87D3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8" creationId="{425A86AE-D506-D14E-7182-44372B2A59C4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9" creationId="{FF4C9EAA-7195-6831-3383-B7E662EEC2DF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1" creationId="{C409636E-8801-1829-A70D-3B09FC8FEB34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2" creationId="{B1E0FEC5-F26E-5C4D-AF01-A3E0B20E0D53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3" creationId="{4089BC99-EC84-F8E0-48EB-EA2478C92181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7" creationId="{A551697B-3915-BB59-BBA4-CFABCD8C649E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8" creationId="{EF5A3B65-50A2-AC93-F481-E3729078BA15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19" creationId="{36184494-395F-7155-6DF8-1C1CB4AE4BDA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0" creationId="{D85FB21C-427C-425F-D2AA-36AE9D87EEB0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1" creationId="{ADBDF7CF-D866-E3D1-AB65-EEB08F69717B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2" creationId="{779D425F-2865-290B-4F19-8AB2BF430D52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3" creationId="{43DE9C56-5B86-668A-F84E-A92A3B79EE93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4" creationId="{7DEEBA7A-FD9B-2A9F-2117-0EFB7E70C864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5" creationId="{BBB7D70B-CBC9-1FA4-17C5-28A8FD4C7928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6" creationId="{95980AAD-0328-7B6D-4500-30DC1B4E7156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7" creationId="{C6EB32E2-E9CC-42A7-0BCE-6F0E0E908433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8" creationId="{F9881107-E573-3282-77E7-4C6ADECC77E6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29" creationId="{04FA930A-E3AB-19D3-A2A5-D2A377A7628B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0" creationId="{0E0E8FD2-3890-6B41-20E6-3B79867D704F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1" creationId="{4FF5505B-61E1-B6A9-E886-B2762F488234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2" creationId="{4000DE6F-242D-2FC6-059A-5894AC27FA63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3" creationId="{AE24263F-2FE5-679F-E0A7-C004D71E8F57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4" creationId="{C3E91FF8-34DB-9626-B731-8438D9F70E0C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5" creationId="{6B1300C5-EB25-07D5-79F2-32BA369A307A}"/>
          </ac:spMkLst>
        </pc:spChg>
        <pc:spChg chg="mod">
          <ac:chgData name="Toriyama, Haruyuki" userId="9e31f75d-8e38-4175-8aeb-61edf46a2832" providerId="ADAL" clId="{4068AD2F-88B8-4139-994F-B6585BBCA1A3}" dt="2024-10-24T01:38:33.770" v="114" actId="1036"/>
          <ac:spMkLst>
            <pc:docMk/>
            <pc:sldMk cId="1069463138" sldId="2147469779"/>
            <ac:spMk id="36" creationId="{426D757F-3FF1-12F7-0337-07D2ED4EDDE4}"/>
          </ac:spMkLst>
        </pc:spChg>
        <pc:graphicFrameChg chg="mod">
          <ac:chgData name="Toriyama, Haruyuki" userId="9e31f75d-8e38-4175-8aeb-61edf46a2832" providerId="ADAL" clId="{4068AD2F-88B8-4139-994F-B6585BBCA1A3}" dt="2024-10-24T01:38:33.770" v="114" actId="1036"/>
          <ac:graphicFrameMkLst>
            <pc:docMk/>
            <pc:sldMk cId="1069463138" sldId="2147469779"/>
            <ac:graphicFrameMk id="7" creationId="{7797A203-F3BE-FA4C-974C-7F1A25A21139}"/>
          </ac:graphicFrameMkLst>
        </pc:graphicFrameChg>
        <pc:graphicFrameChg chg="mod">
          <ac:chgData name="Toriyama, Haruyuki" userId="9e31f75d-8e38-4175-8aeb-61edf46a2832" providerId="ADAL" clId="{4068AD2F-88B8-4139-994F-B6585BBCA1A3}" dt="2024-10-24T01:38:33.770" v="114" actId="1036"/>
          <ac:graphicFrameMkLst>
            <pc:docMk/>
            <pc:sldMk cId="1069463138" sldId="2147469779"/>
            <ac:graphicFrameMk id="16" creationId="{6F385AA9-1322-FF3B-4532-539BD762A61C}"/>
          </ac:graphicFrameMkLst>
        </pc:graphicFrameChg>
      </pc:sldChg>
      <pc:sldChg chg="modSp mod">
        <pc:chgData name="Toriyama, Haruyuki" userId="9e31f75d-8e38-4175-8aeb-61edf46a2832" providerId="ADAL" clId="{4068AD2F-88B8-4139-994F-B6585BBCA1A3}" dt="2024-10-24T01:42:49.564" v="151" actId="20577"/>
        <pc:sldMkLst>
          <pc:docMk/>
          <pc:sldMk cId="1551706804" sldId="2147469780"/>
        </pc:sldMkLst>
        <pc:spChg chg="mod">
          <ac:chgData name="Toriyama, Haruyuki" userId="9e31f75d-8e38-4175-8aeb-61edf46a2832" providerId="ADAL" clId="{4068AD2F-88B8-4139-994F-B6585BBCA1A3}" dt="2024-10-24T01:42:49.564" v="151" actId="20577"/>
          <ac:spMkLst>
            <pc:docMk/>
            <pc:sldMk cId="1551706804" sldId="2147469780"/>
            <ac:spMk id="3" creationId="{E33CC85A-CFAB-27D3-BB6B-92F291D073E2}"/>
          </ac:spMkLst>
        </pc:spChg>
      </pc:sldChg>
      <pc:sldChg chg="delSp modSp mod">
        <pc:chgData name="Toriyama, Haruyuki" userId="9e31f75d-8e38-4175-8aeb-61edf46a2832" providerId="ADAL" clId="{4068AD2F-88B8-4139-994F-B6585BBCA1A3}" dt="2024-10-24T01:41:27.180" v="122" actId="20577"/>
        <pc:sldMkLst>
          <pc:docMk/>
          <pc:sldMk cId="1776084472" sldId="2147469811"/>
        </pc:sldMkLst>
        <pc:spChg chg="mod">
          <ac:chgData name="Toriyama, Haruyuki" userId="9e31f75d-8e38-4175-8aeb-61edf46a2832" providerId="ADAL" clId="{4068AD2F-88B8-4139-994F-B6585BBCA1A3}" dt="2024-10-24T01:41:27.180" v="122" actId="20577"/>
          <ac:spMkLst>
            <pc:docMk/>
            <pc:sldMk cId="1776084472" sldId="2147469811"/>
            <ac:spMk id="3" creationId="{E33CC85A-CFAB-27D3-BB6B-92F291D073E2}"/>
          </ac:spMkLst>
        </pc:spChg>
        <pc:spChg chg="mod">
          <ac:chgData name="Toriyama, Haruyuki" userId="9e31f75d-8e38-4175-8aeb-61edf46a2832" providerId="ADAL" clId="{4068AD2F-88B8-4139-994F-B6585BBCA1A3}" dt="2024-10-24T01:40:52.472" v="118" actId="20577"/>
          <ac:spMkLst>
            <pc:docMk/>
            <pc:sldMk cId="1776084472" sldId="2147469811"/>
            <ac:spMk id="4" creationId="{2EA7B675-4EF3-F78C-D520-5B7849CE4D3D}"/>
          </ac:spMkLst>
        </pc:spChg>
        <pc:spChg chg="del">
          <ac:chgData name="Toriyama, Haruyuki" userId="9e31f75d-8e38-4175-8aeb-61edf46a2832" providerId="ADAL" clId="{4068AD2F-88B8-4139-994F-B6585BBCA1A3}" dt="2024-10-24T01:40:54.967" v="119" actId="478"/>
          <ac:spMkLst>
            <pc:docMk/>
            <pc:sldMk cId="1776084472" sldId="2147469811"/>
            <ac:spMk id="6" creationId="{B24DCEBC-13C7-2D89-E9A6-E543AAACBD82}"/>
          </ac:spMkLst>
        </pc:spChg>
      </pc:sldChg>
      <pc:sldChg chg="delSp modSp mod">
        <pc:chgData name="Toriyama, Haruyuki" userId="9e31f75d-8e38-4175-8aeb-61edf46a2832" providerId="ADAL" clId="{4068AD2F-88B8-4139-994F-B6585BBCA1A3}" dt="2024-10-24T01:42:02.956" v="126" actId="478"/>
        <pc:sldMkLst>
          <pc:docMk/>
          <pc:sldMk cId="3995100291" sldId="2147469812"/>
        </pc:sldMkLst>
        <pc:spChg chg="mod">
          <ac:chgData name="Toriyama, Haruyuki" userId="9e31f75d-8e38-4175-8aeb-61edf46a2832" providerId="ADAL" clId="{4068AD2F-88B8-4139-994F-B6585BBCA1A3}" dt="2024-10-24T01:41:43.762" v="123" actId="20577"/>
          <ac:spMkLst>
            <pc:docMk/>
            <pc:sldMk cId="3995100291" sldId="2147469812"/>
            <ac:spMk id="3" creationId="{E33CC85A-CFAB-27D3-BB6B-92F291D073E2}"/>
          </ac:spMkLst>
        </pc:spChg>
        <pc:spChg chg="del">
          <ac:chgData name="Toriyama, Haruyuki" userId="9e31f75d-8e38-4175-8aeb-61edf46a2832" providerId="ADAL" clId="{4068AD2F-88B8-4139-994F-B6585BBCA1A3}" dt="2024-10-24T01:42:02.956" v="126" actId="478"/>
          <ac:spMkLst>
            <pc:docMk/>
            <pc:sldMk cId="3995100291" sldId="2147469812"/>
            <ac:spMk id="6" creationId="{B24DCEBC-13C7-2D89-E9A6-E543AAACBD82}"/>
          </ac:spMkLst>
        </pc:spChg>
      </pc:sldChg>
      <pc:sldChg chg="delSp modSp mod">
        <pc:chgData name="Toriyama, Haruyuki" userId="9e31f75d-8e38-4175-8aeb-61edf46a2832" providerId="ADAL" clId="{4068AD2F-88B8-4139-994F-B6585BBCA1A3}" dt="2024-10-24T01:42:05.134" v="127" actId="478"/>
        <pc:sldMkLst>
          <pc:docMk/>
          <pc:sldMk cId="3379212925" sldId="2147469813"/>
        </pc:sldMkLst>
        <pc:spChg chg="mod">
          <ac:chgData name="Toriyama, Haruyuki" userId="9e31f75d-8e38-4175-8aeb-61edf46a2832" providerId="ADAL" clId="{4068AD2F-88B8-4139-994F-B6585BBCA1A3}" dt="2024-10-24T01:41:53.935" v="124" actId="20577"/>
          <ac:spMkLst>
            <pc:docMk/>
            <pc:sldMk cId="3379212925" sldId="2147469813"/>
            <ac:spMk id="3" creationId="{E33CC85A-CFAB-27D3-BB6B-92F291D073E2}"/>
          </ac:spMkLst>
        </pc:spChg>
        <pc:spChg chg="del">
          <ac:chgData name="Toriyama, Haruyuki" userId="9e31f75d-8e38-4175-8aeb-61edf46a2832" providerId="ADAL" clId="{4068AD2F-88B8-4139-994F-B6585BBCA1A3}" dt="2024-10-24T01:42:05.134" v="127" actId="478"/>
          <ac:spMkLst>
            <pc:docMk/>
            <pc:sldMk cId="3379212925" sldId="2147469813"/>
            <ac:spMk id="6" creationId="{B24DCEBC-13C7-2D89-E9A6-E543AAACBD82}"/>
          </ac:spMkLst>
        </pc:spChg>
        <pc:graphicFrameChg chg="modGraphic">
          <ac:chgData name="Toriyama, Haruyuki" userId="9e31f75d-8e38-4175-8aeb-61edf46a2832" providerId="ADAL" clId="{4068AD2F-88B8-4139-994F-B6585BBCA1A3}" dt="2024-10-24T00:11:56.326" v="65" actId="20577"/>
          <ac:graphicFrameMkLst>
            <pc:docMk/>
            <pc:sldMk cId="3379212925" sldId="2147469813"/>
            <ac:graphicFrameMk id="10" creationId="{853EDBCE-5A32-F68F-7E56-54D3879F4FDC}"/>
          </ac:graphicFrameMkLst>
        </pc:graphicFrameChg>
      </pc:sldChg>
      <pc:sldChg chg="delSp modSp mod">
        <pc:chgData name="Toriyama, Haruyuki" userId="9e31f75d-8e38-4175-8aeb-61edf46a2832" providerId="ADAL" clId="{4068AD2F-88B8-4139-994F-B6585BBCA1A3}" dt="2024-10-24T01:42:07.172" v="128" actId="478"/>
        <pc:sldMkLst>
          <pc:docMk/>
          <pc:sldMk cId="3610213578" sldId="2147469814"/>
        </pc:sldMkLst>
        <pc:spChg chg="mod">
          <ac:chgData name="Toriyama, Haruyuki" userId="9e31f75d-8e38-4175-8aeb-61edf46a2832" providerId="ADAL" clId="{4068AD2F-88B8-4139-994F-B6585BBCA1A3}" dt="2024-10-24T01:41:58.363" v="125" actId="20577"/>
          <ac:spMkLst>
            <pc:docMk/>
            <pc:sldMk cId="3610213578" sldId="2147469814"/>
            <ac:spMk id="3" creationId="{E33CC85A-CFAB-27D3-BB6B-92F291D073E2}"/>
          </ac:spMkLst>
        </pc:spChg>
        <pc:spChg chg="del">
          <ac:chgData name="Toriyama, Haruyuki" userId="9e31f75d-8e38-4175-8aeb-61edf46a2832" providerId="ADAL" clId="{4068AD2F-88B8-4139-994F-B6585BBCA1A3}" dt="2024-10-24T01:42:07.172" v="128" actId="478"/>
          <ac:spMkLst>
            <pc:docMk/>
            <pc:sldMk cId="3610213578" sldId="2147469814"/>
            <ac:spMk id="6" creationId="{B24DCEBC-13C7-2D89-E9A6-E543AAACBD82}"/>
          </ac:spMkLst>
        </pc:spChg>
      </pc:sldChg>
      <pc:sldChg chg="delSp mod">
        <pc:chgData name="Toriyama, Haruyuki" userId="9e31f75d-8e38-4175-8aeb-61edf46a2832" providerId="ADAL" clId="{4068AD2F-88B8-4139-994F-B6585BBCA1A3}" dt="2024-10-24T01:42:09.853" v="129" actId="478"/>
        <pc:sldMkLst>
          <pc:docMk/>
          <pc:sldMk cId="1048099975" sldId="2147469815"/>
        </pc:sldMkLst>
        <pc:spChg chg="del">
          <ac:chgData name="Toriyama, Haruyuki" userId="9e31f75d-8e38-4175-8aeb-61edf46a2832" providerId="ADAL" clId="{4068AD2F-88B8-4139-994F-B6585BBCA1A3}" dt="2024-10-24T01:42:09.853" v="129" actId="478"/>
          <ac:spMkLst>
            <pc:docMk/>
            <pc:sldMk cId="1048099975" sldId="2147469815"/>
            <ac:spMk id="6" creationId="{B24DCEBC-13C7-2D89-E9A6-E543AAACBD82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2024/10/31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7499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0424FA-1860-43B7-8A94-43021EEC50FC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55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93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0822A2BF-4EE5-45F6-88E1-9AA10A8C672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2190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93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810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43A0986-838B-4D2A-A95C-8CB1738263F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26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85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784D5B73-DF9C-49AC-94A2-96EF6F33C25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30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3403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1" name="テキスト プレースホルダー 13">
            <a:extLst>
              <a:ext uri="{FF2B5EF4-FFF2-40B4-BE49-F238E27FC236}">
                <a16:creationId xmlns:a16="http://schemas.microsoft.com/office/drawing/2014/main" id="{EC10764A-D9E5-4773-9998-E6E340EF2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8C8D089-6B7B-4D22-A423-606FF0A072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1" y="432000"/>
            <a:ext cx="1870453" cy="586800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8ECAF025-B44C-4744-8C34-DBC751A55D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EA662424-EC38-41B4-918D-98953BBCEA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5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1586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4770B572-0E41-4F38-9C69-20D76FA470A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6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トーマツロゴ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9900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8ED7F2A-D8F8-44B8-9950-656D3B6AC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6211CF3-AF55-4BB2-ABA6-DFDFA3C5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417600" y="432000"/>
            <a:ext cx="3449948" cy="586076"/>
          </a:xfrm>
          <a:prstGeom prst="rect">
            <a:avLst/>
          </a:prstGeom>
        </p:spPr>
      </p:pic>
      <p:sp>
        <p:nvSpPr>
          <p:cNvPr id="9" name="Text Box 37">
            <a:extLst>
              <a:ext uri="{FF2B5EF4-FFF2-40B4-BE49-F238E27FC236}">
                <a16:creationId xmlns:a16="http://schemas.microsoft.com/office/drawing/2014/main" id="{97296455-89ED-4F08-B776-BE18D4C8DF8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D2BBA463-2249-4A4A-80B9-2AD35481962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7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00401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6E56C22-CD92-4A50-AAD1-E2171E0619BD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52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2552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E01102E1-88D9-4790-8615-AC810340BF5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0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6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6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58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補足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414283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2917B94E-3120-478C-8085-A9F2B368A1A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0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12" name="テキスト プレースホルダ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0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4" name="コンテンツ プレースホルダ 2"/>
          <p:cNvSpPr>
            <a:spLocks noGrp="1"/>
          </p:cNvSpPr>
          <p:nvPr>
            <p:ph idx="17"/>
          </p:nvPr>
        </p:nvSpPr>
        <p:spPr bwMode="gray">
          <a:xfrm>
            <a:off x="5132388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170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8" name="テキスト プレースホルダー 2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132388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75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86394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A3295-3564-4576-96DB-80CBF7A205A7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398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補足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9632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4D9FACC8-259C-46ED-9283-8CCF027B382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0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599" y="1944000"/>
            <a:ext cx="9072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  <a:lvl5pPr marL="504000" indent="0"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en-US" altLang="ja-JP"/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858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06133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6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5721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823F930-1440-4D98-B4B0-A60A3B34534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1488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2F109B1-F10E-4107-A5FF-847826BE510A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38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857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205A9A3-5008-49F4-8A06-BC95DA2477A8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85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04793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2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286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6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Header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6902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80000"/>
            <a:ext cx="9072000" cy="3600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1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>
          <a:xfrm>
            <a:off x="416496" y="684000"/>
            <a:ext cx="9072000" cy="615600"/>
          </a:xfrm>
        </p:spPr>
        <p:txBody>
          <a:bodyPr vert="horz" anchor="t"/>
          <a:lstStyle>
            <a:lvl1pPr>
              <a:defRPr sz="1800" b="0" baseline="0">
                <a:latin typeface="+mn-lt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95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slideLayout" Target="../slideLayouts/slideLayout19.xml"/><Relationship Id="rId7" Type="http://schemas.openxmlformats.org/officeDocument/2006/relationships/vmlDrawing" Target="../drawings/vmlDrawing18.v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oleObject" Target="../embeddings/oleObject18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スライド" r:id="rId20" imgW="563" imgH="564" progId="TCLayout.ActiveDocument.1">
                  <p:embed/>
                </p:oleObj>
              </mc:Choice>
              <mc:Fallback>
                <p:oleObj name="think-cell スライド" r:id="rId20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FFE5-9BDB-4F97-92E4-5E9243BDA74A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508167" y="6444000"/>
            <a:ext cx="889667" cy="16927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defRPr kumimoji="1" lang="en-US" altLang="ja-JP" sz="1100" smtClean="0">
                <a:solidFill>
                  <a:srgbClr val="75787B"/>
                </a:solidFill>
                <a:latin typeface="+mn-lt"/>
                <a:cs typeface="+mn-cs"/>
              </a:defRPr>
            </a:lvl1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44" r:id="rId2"/>
    <p:sldLayoutId id="2147483951" r:id="rId3"/>
    <p:sldLayoutId id="2147483952" r:id="rId4"/>
    <p:sldLayoutId id="2147483911" r:id="rId5"/>
    <p:sldLayoutId id="2147483912" r:id="rId6"/>
    <p:sldLayoutId id="2147483934" r:id="rId7"/>
    <p:sldLayoutId id="2147483936" r:id="rId8"/>
    <p:sldLayoutId id="2147483953" r:id="rId9"/>
    <p:sldLayoutId id="2147483937" r:id="rId10"/>
    <p:sldLayoutId id="2147483938" r:id="rId11"/>
    <p:sldLayoutId id="2147483939" r:id="rId12"/>
    <p:sldLayoutId id="2147483954" r:id="rId13"/>
    <p:sldLayoutId id="2147483955" r:id="rId14"/>
    <p:sldLayoutId id="2147483956" r:id="rId15"/>
    <p:sldLayoutId id="2147483957" r:id="rId16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6886004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think-cell スライド" r:id="rId9" imgW="563" imgH="564" progId="TCLayout.ActiveDocument.1">
                  <p:embed/>
                </p:oleObj>
              </mc:Choice>
              <mc:Fallback>
                <p:oleObj name="think-cell スライド" r:id="rId9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en-GB"/>
              <a:t>DT Template A4</a:t>
            </a:r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417600" y="6588000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51330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7600" y="1476000"/>
            <a:ext cx="9072000" cy="48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308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1" r:id="rId2"/>
    <p:sldLayoutId id="2147483949" r:id="rId3"/>
    <p:sldLayoutId id="2147483950" r:id="rId4"/>
    <p:sldLayoutId id="2147483958" r:id="rId5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None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indent="-144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A4A3A4"/>
          </p15:clr>
        </p15:guide>
        <p15:guide id="2" orient="horz" pos="96">
          <p15:clr>
            <a:srgbClr val="A4A3A4"/>
          </p15:clr>
        </p15:guide>
        <p15:guide id="3" pos="3007">
          <p15:clr>
            <a:srgbClr val="A4A3A4"/>
          </p15:clr>
        </p15:guide>
        <p15:guide id="4" pos="3233">
          <p15:clr>
            <a:srgbClr val="A4A3A4"/>
          </p15:clr>
        </p15:guide>
        <p15:guide id="5" pos="5978">
          <p15:clr>
            <a:srgbClr val="A4A3A4"/>
          </p15:clr>
        </p15:guide>
        <p15:guide id="6" pos="262">
          <p15:clr>
            <a:srgbClr val="A4A3A4"/>
          </p15:clr>
        </p15:guide>
        <p15:guide id="7" orient="horz" pos="504">
          <p15:clr>
            <a:srgbClr val="A4A3A4"/>
          </p15:clr>
        </p15:guide>
        <p15:guide id="8" orient="horz" pos="640">
          <p15:clr>
            <a:srgbClr val="A4A3A4"/>
          </p15:clr>
        </p15:guide>
        <p15:guide id="9" orient="horz" pos="935">
          <p15:clr>
            <a:srgbClr val="A4A3A4"/>
          </p15:clr>
        </p15:guide>
        <p15:guide id="10" orient="horz" pos="3974">
          <p15:clr>
            <a:srgbClr val="A4A3A4"/>
          </p15:clr>
        </p15:guide>
        <p15:guide id="11" orient="horz" pos="4156">
          <p15:clr>
            <a:srgbClr val="A4A3A4"/>
          </p15:clr>
        </p15:guide>
        <p15:guide id="12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参加表明①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2D12A2F-8218-39F6-242C-589D55263A81}"/>
              </a:ext>
            </a:extLst>
          </p:cNvPr>
          <p:cNvSpPr/>
          <p:nvPr/>
        </p:nvSpPr>
        <p:spPr>
          <a:xfrm>
            <a:off x="417600" y="467512"/>
            <a:ext cx="8964283" cy="2713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kern="0">
                <a:solidFill>
                  <a:prstClr val="white"/>
                </a:solidFill>
                <a:latin typeface="+mn-ea"/>
                <a:cs typeface="+mn-cs"/>
              </a:rPr>
              <a:t>参加表明書</a:t>
            </a:r>
            <a:endParaRPr kumimoji="1" lang="ja-JP" alt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91966A4-E485-B8AB-4A4F-32352D00DB65}"/>
              </a:ext>
            </a:extLst>
          </p:cNvPr>
          <p:cNvSpPr/>
          <p:nvPr/>
        </p:nvSpPr>
        <p:spPr>
          <a:xfrm>
            <a:off x="417600" y="811214"/>
            <a:ext cx="1125449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案件名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0662032-4542-E816-8794-C3B40D52B023}"/>
              </a:ext>
            </a:extLst>
          </p:cNvPr>
          <p:cNvSpPr/>
          <p:nvPr/>
        </p:nvSpPr>
        <p:spPr>
          <a:xfrm>
            <a:off x="1658983" y="811213"/>
            <a:ext cx="7722900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岸和田市スマートシティ推進協議会参画企業募集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0990E0B6-D59E-38C6-739A-43902A2CD8A3}"/>
              </a:ext>
            </a:extLst>
          </p:cNvPr>
          <p:cNvSpPr/>
          <p:nvPr/>
        </p:nvSpPr>
        <p:spPr>
          <a:xfrm>
            <a:off x="417600" y="2168157"/>
            <a:ext cx="1125449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参加表明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7EEFD81-6F23-0AB8-2AAB-9FE147F1D606}"/>
              </a:ext>
            </a:extLst>
          </p:cNvPr>
          <p:cNvSpPr/>
          <p:nvPr/>
        </p:nvSpPr>
        <p:spPr>
          <a:xfrm>
            <a:off x="1657306" y="2168157"/>
            <a:ext cx="5181644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標記案件の提案書に基づく選定の参加について、関心がありますので、</a:t>
            </a:r>
            <a:b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</a:b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参加表明書を提出します。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CB39270-C7E6-103D-B610-0868E4114306}"/>
              </a:ext>
            </a:extLst>
          </p:cNvPr>
          <p:cNvSpPr/>
          <p:nvPr/>
        </p:nvSpPr>
        <p:spPr>
          <a:xfrm>
            <a:off x="6985189" y="2168157"/>
            <a:ext cx="2387914" cy="123375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令和６年　　月　　日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8BF5175-2CA5-8D57-3E6B-8CBC848483B5}"/>
              </a:ext>
            </a:extLst>
          </p:cNvPr>
          <p:cNvSpPr/>
          <p:nvPr/>
        </p:nvSpPr>
        <p:spPr>
          <a:xfrm>
            <a:off x="417600" y="3525101"/>
            <a:ext cx="8964283" cy="2939707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768FD1-8807-EC72-0B1F-23BDAA26F953}"/>
              </a:ext>
            </a:extLst>
          </p:cNvPr>
          <p:cNvSpPr txBox="1"/>
          <p:nvPr/>
        </p:nvSpPr>
        <p:spPr bwMode="gray">
          <a:xfrm>
            <a:off x="1847088" y="4230521"/>
            <a:ext cx="6793991" cy="2059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提出者）住　　所：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>
                <a:solidFill>
                  <a:prstClr val="black"/>
                </a:solidFill>
                <a:latin typeface="+mn-lt"/>
                <a:cs typeface="+mn-cs"/>
              </a:rPr>
              <a:t>　　　　</a:t>
            </a: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電話番号：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会社名：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代表者：　（役職名）　　　　　　　　（氏名）　　　　　　　　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担当者）担当部署：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氏　　名：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　</a:t>
            </a: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A X</a:t>
            </a: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　　　　　　　　　　　　　　　　　　</a:t>
            </a:r>
          </a:p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　  </a:t>
            </a: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</a:t>
            </a: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　　　　　　　　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212EECB-9047-7A0E-A0F1-F7075C1FC255}"/>
              </a:ext>
            </a:extLst>
          </p:cNvPr>
          <p:cNvSpPr txBox="1"/>
          <p:nvPr/>
        </p:nvSpPr>
        <p:spPr bwMode="gray">
          <a:xfrm>
            <a:off x="597600" y="3622494"/>
            <a:ext cx="1399032" cy="219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岸和田市長　様</a:t>
            </a:r>
          </a:p>
        </p:txBody>
      </p:sp>
    </p:spTree>
    <p:extLst>
      <p:ext uri="{BB962C8B-B14F-4D97-AF65-F5344CB8AC3E}">
        <p14:creationId xmlns:p14="http://schemas.microsoft.com/office/powerpoint/2010/main" val="224074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参加表明②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013569-F22D-853D-2115-05C3B6BA238F}"/>
              </a:ext>
            </a:extLst>
          </p:cNvPr>
          <p:cNvSpPr/>
          <p:nvPr/>
        </p:nvSpPr>
        <p:spPr>
          <a:xfrm>
            <a:off x="415925" y="617221"/>
            <a:ext cx="8964283" cy="31761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kern="0">
                <a:solidFill>
                  <a:prstClr val="white"/>
                </a:solidFill>
                <a:latin typeface="+mn-ea"/>
                <a:cs typeface="+mn-cs"/>
              </a:rPr>
              <a:t>実施体制説明書</a:t>
            </a:r>
            <a:endParaRPr kumimoji="1" lang="ja-JP" alt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F9DDD5E-D0F9-B157-AC6F-1299DE05673A}"/>
              </a:ext>
            </a:extLst>
          </p:cNvPr>
          <p:cNvSpPr/>
          <p:nvPr/>
        </p:nvSpPr>
        <p:spPr>
          <a:xfrm>
            <a:off x="415925" y="1026423"/>
            <a:ext cx="4357688" cy="528230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＜事業運用体制＞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545CB-6E7C-70EC-E293-36F2C313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EBCE746-2687-9352-F2CD-CA886CAC9BB3}"/>
              </a:ext>
            </a:extLst>
          </p:cNvPr>
          <p:cNvGrpSpPr/>
          <p:nvPr/>
        </p:nvGrpSpPr>
        <p:grpSpPr>
          <a:xfrm>
            <a:off x="511030" y="1587580"/>
            <a:ext cx="4167477" cy="2060575"/>
            <a:chOff x="511030" y="3526108"/>
            <a:chExt cx="4167477" cy="2060575"/>
          </a:xfrm>
        </p:grpSpPr>
        <p:cxnSp>
          <p:nvCxnSpPr>
            <p:cNvPr id="2056" name="_s2056">
              <a:extLst>
                <a:ext uri="{FF2B5EF4-FFF2-40B4-BE49-F238E27FC236}">
                  <a16:creationId xmlns:a16="http://schemas.microsoft.com/office/drawing/2014/main" id="{84FD7A9F-B805-09A4-95E8-0CE301C62C6E}"/>
                </a:ext>
              </a:extLst>
            </p:cNvPr>
            <p:cNvCxnSpPr>
              <a:cxnSpLocks noChangeShapeType="1"/>
              <a:stCxn id="18" idx="0"/>
              <a:endCxn id="14" idx="2"/>
            </p:cNvCxnSpPr>
            <p:nvPr/>
          </p:nvCxnSpPr>
          <p:spPr bwMode="auto">
            <a:xfrm rot="5400000" flipH="1">
              <a:off x="3118007" y="3827584"/>
              <a:ext cx="412115" cy="1458592"/>
            </a:xfrm>
            <a:prstGeom prst="bentConnector3">
              <a:avLst>
                <a:gd name="adj1" fmla="val 27694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" name="_s2055">
              <a:extLst>
                <a:ext uri="{FF2B5EF4-FFF2-40B4-BE49-F238E27FC236}">
                  <a16:creationId xmlns:a16="http://schemas.microsoft.com/office/drawing/2014/main" id="{0C5C250F-608F-D062-BA2A-E1FBF3C0C6CB}"/>
                </a:ext>
              </a:extLst>
            </p:cNvPr>
            <p:cNvCxnSpPr>
              <a:cxnSpLocks noChangeShapeType="1"/>
              <a:stCxn id="17" idx="0"/>
              <a:endCxn id="14" idx="2"/>
            </p:cNvCxnSpPr>
            <p:nvPr/>
          </p:nvCxnSpPr>
          <p:spPr bwMode="auto">
            <a:xfrm rot="16200000">
              <a:off x="2389201" y="4556150"/>
              <a:ext cx="412115" cy="49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>
              <a:extLst>
                <a:ext uri="{FF2B5EF4-FFF2-40B4-BE49-F238E27FC236}">
                  <a16:creationId xmlns:a16="http://schemas.microsoft.com/office/drawing/2014/main" id="{BE228DE0-D629-6767-B632-2FD6F32FCF89}"/>
                </a:ext>
              </a:extLst>
            </p:cNvPr>
            <p:cNvCxnSpPr>
              <a:cxnSpLocks noChangeShapeType="1"/>
              <a:stCxn id="16" idx="0"/>
              <a:endCxn id="14" idx="2"/>
            </p:cNvCxnSpPr>
            <p:nvPr/>
          </p:nvCxnSpPr>
          <p:spPr bwMode="auto">
            <a:xfrm rot="16200000">
              <a:off x="1659415" y="3827584"/>
              <a:ext cx="412115" cy="1458592"/>
            </a:xfrm>
            <a:prstGeom prst="bentConnector3">
              <a:avLst>
                <a:gd name="adj1" fmla="val 27694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_s2053">
              <a:extLst>
                <a:ext uri="{FF2B5EF4-FFF2-40B4-BE49-F238E27FC236}">
                  <a16:creationId xmlns:a16="http://schemas.microsoft.com/office/drawing/2014/main" id="{86AFC4E8-B53C-B179-90EA-6C6F864E1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622" y="3526108"/>
              <a:ext cx="1250292" cy="82423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総括責任者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役職・氏名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6" name="_s2052">
              <a:extLst>
                <a:ext uri="{FF2B5EF4-FFF2-40B4-BE49-F238E27FC236}">
                  <a16:creationId xmlns:a16="http://schemas.microsoft.com/office/drawing/2014/main" id="{B175EE8D-6652-E347-E800-0349CF299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30" y="4762453"/>
              <a:ext cx="1250292" cy="82423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担当業務内容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役職・担当者名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7" name="_s2051">
              <a:extLst>
                <a:ext uri="{FF2B5EF4-FFF2-40B4-BE49-F238E27FC236}">
                  <a16:creationId xmlns:a16="http://schemas.microsoft.com/office/drawing/2014/main" id="{BC0DCCA1-896E-2E3C-6041-FD66AFC56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622" y="4762453"/>
              <a:ext cx="1250292" cy="82423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担当業務内容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役職・担当者名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8" name="_s2050">
              <a:extLst>
                <a:ext uri="{FF2B5EF4-FFF2-40B4-BE49-F238E27FC236}">
                  <a16:creationId xmlns:a16="http://schemas.microsoft.com/office/drawing/2014/main" id="{431C2CC7-8B83-FE32-FF80-2E866CA6B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8215" y="4762453"/>
              <a:ext cx="1250292" cy="82423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担当業務内容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役職・担当者名</a:t>
              </a:r>
              <a:endParaRPr kumimoji="0" lang="ja-JP" altLang="ja-JP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（　　　　　　　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2119A-71F6-06EA-C77A-1B9B3AAC7739}"/>
              </a:ext>
            </a:extLst>
          </p:cNvPr>
          <p:cNvSpPr txBox="1"/>
          <p:nvPr/>
        </p:nvSpPr>
        <p:spPr bwMode="gray">
          <a:xfrm>
            <a:off x="757602" y="1308304"/>
            <a:ext cx="15675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体制図（例）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08315B6-DE9C-951B-2FEE-66A1078582A6}"/>
              </a:ext>
            </a:extLst>
          </p:cNvPr>
          <p:cNvSpPr/>
          <p:nvPr/>
        </p:nvSpPr>
        <p:spPr>
          <a:xfrm>
            <a:off x="5015415" y="1026422"/>
            <a:ext cx="4357688" cy="5282301"/>
          </a:xfrm>
          <a:prstGeom prst="roundRect">
            <a:avLst>
              <a:gd name="adj" fmla="val 5022"/>
            </a:avLst>
          </a:prstGeom>
          <a:solidFill>
            <a:sysClr val="window" lastClr="FFFFFF"/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kern="0">
                <a:solidFill>
                  <a:prstClr val="black"/>
                </a:solidFill>
                <a:latin typeface="+mn-ea"/>
                <a:cs typeface="+mn-cs"/>
              </a:rPr>
              <a:t>＜担当者＞</a:t>
            </a: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2C4F045-628A-08A8-E74F-A57C8DCB00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77460"/>
              </p:ext>
            </p:extLst>
          </p:nvPr>
        </p:nvGraphicFramePr>
        <p:xfrm>
          <a:off x="5073901" y="1362179"/>
          <a:ext cx="4240715" cy="43193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01224">
                  <a:extLst>
                    <a:ext uri="{9D8B030D-6E8A-4147-A177-3AD203B41FA5}">
                      <a16:colId xmlns:a16="http://schemas.microsoft.com/office/drawing/2014/main" val="1603510972"/>
                    </a:ext>
                  </a:extLst>
                </a:gridCol>
                <a:gridCol w="1684788">
                  <a:extLst>
                    <a:ext uri="{9D8B030D-6E8A-4147-A177-3AD203B41FA5}">
                      <a16:colId xmlns:a16="http://schemas.microsoft.com/office/drawing/2014/main" val="3981165583"/>
                    </a:ext>
                  </a:extLst>
                </a:gridCol>
                <a:gridCol w="1045163">
                  <a:extLst>
                    <a:ext uri="{9D8B030D-6E8A-4147-A177-3AD203B41FA5}">
                      <a16:colId xmlns:a16="http://schemas.microsoft.com/office/drawing/2014/main" val="827699299"/>
                    </a:ext>
                  </a:extLst>
                </a:gridCol>
                <a:gridCol w="809540">
                  <a:extLst>
                    <a:ext uri="{9D8B030D-6E8A-4147-A177-3AD203B41FA5}">
                      <a16:colId xmlns:a16="http://schemas.microsoft.com/office/drawing/2014/main" val="126875784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役職・氏名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担当業務・役割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altLang="en-US" sz="900" kern="100">
                          <a:effectLst/>
                          <a:latin typeface="+mn-ea"/>
                          <a:ea typeface="+mn-ea"/>
                        </a:rPr>
                        <a:t>保有</a:t>
                      </a: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資格等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/>
                </a:tc>
                <a:extLst>
                  <a:ext uri="{0D108BD9-81ED-4DB2-BD59-A6C34878D82A}">
                    <a16:rowId xmlns:a16="http://schemas.microsoft.com/office/drawing/2014/main" val="374775266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総括責任者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688509563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altLang="en-US" sz="900" kern="10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管理技術者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802267521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857537040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604886039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9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863281067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482386167"/>
                  </a:ext>
                </a:extLst>
              </a:tr>
              <a:tr h="56561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ja-JP" sz="900" kern="100">
                          <a:effectLst/>
                          <a:latin typeface="+mn-ea"/>
                          <a:ea typeface="+mn-ea"/>
                        </a:rPr>
                        <a:t>担当者</a:t>
                      </a: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ja-JP" sz="9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124357399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F4104CF-920B-E8F4-F074-0562B01ADF05}"/>
              </a:ext>
            </a:extLst>
          </p:cNvPr>
          <p:cNvSpPr/>
          <p:nvPr/>
        </p:nvSpPr>
        <p:spPr bwMode="gray">
          <a:xfrm>
            <a:off x="5175724" y="5807936"/>
            <a:ext cx="3351656" cy="3815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欄が不足する場合は、適宜複写してご記入ください。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CD7CA96-4B14-B1E7-B099-749D93CD0E82}"/>
              </a:ext>
            </a:extLst>
          </p:cNvPr>
          <p:cNvSpPr/>
          <p:nvPr/>
        </p:nvSpPr>
        <p:spPr bwMode="gray">
          <a:xfrm>
            <a:off x="507600" y="5807936"/>
            <a:ext cx="3351656" cy="3815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>
                <a:solidFill>
                  <a:prstClr val="black"/>
                </a:solidFill>
                <a:latin typeface="+mn-ea"/>
                <a:cs typeface="+mn-cs"/>
              </a:rPr>
              <a:t>本様式は適宜変更してもよい。</a:t>
            </a:r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43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36913-DDCD-4420-924B-DB039CFE5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FCFE5-FE56-4EF1-80A8-07776887C2A1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A7B675-4EF3-F78C-D520-5B7849CE4D3D}"/>
              </a:ext>
            </a:extLst>
          </p:cNvPr>
          <p:cNvSpPr txBox="1"/>
          <p:nvPr/>
        </p:nvSpPr>
        <p:spPr>
          <a:xfrm>
            <a:off x="16176" y="3652"/>
            <a:ext cx="4909482" cy="465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</a:rPr>
              <a:t>参加表明③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48A9D53-2D6A-1FC1-78C8-14FBFA8EBD51}"/>
              </a:ext>
            </a:extLst>
          </p:cNvPr>
          <p:cNvSpPr/>
          <p:nvPr/>
        </p:nvSpPr>
        <p:spPr>
          <a:xfrm>
            <a:off x="417600" y="635136"/>
            <a:ext cx="8964283" cy="2713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kern="0">
                <a:solidFill>
                  <a:prstClr val="white"/>
                </a:solidFill>
                <a:latin typeface="+mn-ea"/>
                <a:cs typeface="+mn-cs"/>
              </a:rPr>
              <a:t>事業実績</a:t>
            </a:r>
            <a:endParaRPr kumimoji="1" lang="ja-JP" alt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545CB-6E7C-70EC-E293-36F2C313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7C83E845-36AD-011E-BB49-B26B1C2F5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574171"/>
              </p:ext>
            </p:extLst>
          </p:nvPr>
        </p:nvGraphicFramePr>
        <p:xfrm>
          <a:off x="417600" y="1016000"/>
          <a:ext cx="8964283" cy="29419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50246">
                  <a:extLst>
                    <a:ext uri="{9D8B030D-6E8A-4147-A177-3AD203B41FA5}">
                      <a16:colId xmlns:a16="http://schemas.microsoft.com/office/drawing/2014/main" val="4197243662"/>
                    </a:ext>
                  </a:extLst>
                </a:gridCol>
                <a:gridCol w="1558896">
                  <a:extLst>
                    <a:ext uri="{9D8B030D-6E8A-4147-A177-3AD203B41FA5}">
                      <a16:colId xmlns:a16="http://schemas.microsoft.com/office/drawing/2014/main" val="3162127706"/>
                    </a:ext>
                  </a:extLst>
                </a:gridCol>
                <a:gridCol w="1202710">
                  <a:extLst>
                    <a:ext uri="{9D8B030D-6E8A-4147-A177-3AD203B41FA5}">
                      <a16:colId xmlns:a16="http://schemas.microsoft.com/office/drawing/2014/main" val="2728897712"/>
                    </a:ext>
                  </a:extLst>
                </a:gridCol>
                <a:gridCol w="1554751">
                  <a:extLst>
                    <a:ext uri="{9D8B030D-6E8A-4147-A177-3AD203B41FA5}">
                      <a16:colId xmlns:a16="http://schemas.microsoft.com/office/drawing/2014/main" val="2103119484"/>
                    </a:ext>
                  </a:extLst>
                </a:gridCol>
                <a:gridCol w="2997680">
                  <a:extLst>
                    <a:ext uri="{9D8B030D-6E8A-4147-A177-3AD203B41FA5}">
                      <a16:colId xmlns:a16="http://schemas.microsoft.com/office/drawing/2014/main" val="193700576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業務名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履行期間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契約相手方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事業費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</a:rPr>
                        <a:t>業務概要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6240685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</a:rPr>
                        <a:t>例）○○業務</a:t>
                      </a:r>
                      <a:endParaRPr lang="ja-JP" sz="1050" kern="100">
                        <a:effectLst/>
                      </a:endParaRPr>
                    </a:p>
                    <a:p>
                      <a:pPr algn="just"/>
                      <a:r>
                        <a:rPr lang="ja-JP" sz="900" kern="100">
                          <a:effectLst/>
                        </a:rPr>
                        <a:t>（岸和田市より委託）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90564" rtl="0" eaLnBrk="1" latinLnBrk="0" hangingPunct="1"/>
                      <a:r>
                        <a:rPr kumimoji="1" lang="ja-JP" altLang="en-US" sz="9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○年〇月～□年□月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90564" rtl="0" eaLnBrk="1" latinLnBrk="0" hangingPunct="1"/>
                      <a:r>
                        <a:rPr kumimoji="1" lang="ja-JP" altLang="en-US" sz="9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〇〇市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</a:rPr>
                        <a:t>○○千円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</a:rPr>
                        <a:t>○○○○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1950497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4036963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6875810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574019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4344418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7389461"/>
                  </a:ext>
                </a:extLst>
              </a:tr>
              <a:tr h="384272"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405456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58A823-CEB0-7D57-243C-3C4173CDEBA6}"/>
              </a:ext>
            </a:extLst>
          </p:cNvPr>
          <p:cNvSpPr/>
          <p:nvPr/>
        </p:nvSpPr>
        <p:spPr bwMode="gray">
          <a:xfrm>
            <a:off x="417599" y="3991307"/>
            <a:ext cx="8964283" cy="81673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「スマートシティ推進に係る実証事業等の実績」または「自治体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DX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の推進に係る取組実績」について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２件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以上、「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5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万人から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20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万人規模の自治体におけるサービスの実証または実装実績」については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１件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以上、必ずご記入ください。</a:t>
            </a:r>
          </a:p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dirty="0">
                <a:solidFill>
                  <a:prstClr val="black"/>
                </a:solidFill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欄が不足する場合は、適宜複写してご記入ください。</a:t>
            </a:r>
          </a:p>
          <a:p>
            <a:pPr marL="180000" marR="0" indent="-457200" defTabSz="99056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委託事業の場合は，業務名の欄に委託元もご記入ください。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2715427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2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AD524010-D294-40B7-8934-97601B39A32F}"/>
    </a:ext>
  </a:extLst>
</a:theme>
</file>

<file path=ppt/theme/theme2.xml><?xml version="1.0" encoding="utf-8"?>
<a:theme xmlns:a="http://schemas.openxmlformats.org/drawingml/2006/main" name="DT Template_A4_J_202201_補足版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317BAF03-32A8-4DC6-946F-04FEAE9DF8F6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A4 210 x 297 mm</PresentationFormat>
  <Paragraphs>93</Paragraphs>
  <Slides>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6" baseType="lpstr">
      <vt:lpstr>ＭＳ 明朝</vt:lpstr>
      <vt:lpstr>Yu Gothic UI</vt:lpstr>
      <vt:lpstr>游ゴシック</vt:lpstr>
      <vt:lpstr>Arial</vt:lpstr>
      <vt:lpstr>Calibri</vt:lpstr>
      <vt:lpstr>Calibri Light</vt:lpstr>
      <vt:lpstr>Century</vt:lpstr>
      <vt:lpstr>Times New Roman</vt:lpstr>
      <vt:lpstr>Verdana</vt:lpstr>
      <vt:lpstr>Wingdings</vt:lpstr>
      <vt:lpstr>DT Template_A4_J_202201</vt:lpstr>
      <vt:lpstr>DT Template_A4_J_202201_補足版</vt:lpstr>
      <vt:lpstr>think-cell スライド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2024-10-31T02:26:52Z</dcterms:modified>
</cp:coreProperties>
</file>