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Lst>
  <p:notesMasterIdLst>
    <p:notesMasterId r:id="rId9"/>
  </p:notesMasterIdLst>
  <p:sldIdLst>
    <p:sldId id="2147469854" r:id="rId3"/>
    <p:sldId id="2147469849" r:id="rId4"/>
    <p:sldId id="2147469850" r:id="rId5"/>
    <p:sldId id="2147469852" r:id="rId6"/>
    <p:sldId id="2147469851" r:id="rId7"/>
    <p:sldId id="2147469853" r:id="rId8"/>
  </p:sldIdLst>
  <p:sldSz cx="9906000" cy="6858000" type="A4"/>
  <p:notesSz cx="6807200" cy="9939338"/>
  <p:custDataLst>
    <p:tags r:id="rId10"/>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1706" userDrawn="1">
          <p15:clr>
            <a:srgbClr val="A4A3A4"/>
          </p15:clr>
        </p15:guide>
        <p15:guide id="4" pos="13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CC99FF"/>
    <a:srgbClr val="007CB0"/>
    <a:srgbClr val="43B02A"/>
    <a:srgbClr val="FFFFCC"/>
    <a:srgbClr val="FFCCFF"/>
    <a:srgbClr val="EBFDE7"/>
    <a:srgbClr val="BBBCBC"/>
    <a:srgbClr val="E3E4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6F1E0A-85AD-4077-8B10-7B5FD6B2C3EE}" v="7" dt="2024-10-31T00:14:15.439"/>
    <p1510:client id="{B18ACC29-6E29-4A1B-886C-DBB5AF42C377}" v="26" dt="2024-10-30T10:41:09.867"/>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74" autoAdjust="0"/>
    <p:restoredTop sz="94660"/>
  </p:normalViewPr>
  <p:slideViewPr>
    <p:cSldViewPr snapToGrid="0">
      <p:cViewPr varScale="1">
        <p:scale>
          <a:sx n="65" d="100"/>
          <a:sy n="65" d="100"/>
        </p:scale>
        <p:origin x="1218" y="72"/>
      </p:cViewPr>
      <p:guideLst>
        <p:guide orient="horz" pos="1706"/>
        <p:guide pos="139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57" Type="http://schemas.microsoft.com/office/2015/10/relationships/revisionInfo" Target="revisionInfo.xml"/><Relationship Id="rId1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 Id="rId5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riyama, Haruyuki" userId="9e31f75d-8e38-4175-8aeb-61edf46a2832" providerId="ADAL" clId="{96DFA96B-3BB6-4AC0-88AA-3276068B36DC}"/>
    <pc:docChg chg="modSld">
      <pc:chgData name="Toriyama, Haruyuki" userId="9e31f75d-8e38-4175-8aeb-61edf46a2832" providerId="ADAL" clId="{96DFA96B-3BB6-4AC0-88AA-3276068B36DC}" dt="2024-10-26T10:14:11.438" v="128" actId="20577"/>
      <pc:docMkLst>
        <pc:docMk/>
      </pc:docMkLst>
      <pc:sldChg chg="modSp mod">
        <pc:chgData name="Toriyama, Haruyuki" userId="9e31f75d-8e38-4175-8aeb-61edf46a2832" providerId="ADAL" clId="{96DFA96B-3BB6-4AC0-88AA-3276068B36DC}" dt="2024-10-26T10:00:20.041" v="89" actId="20577"/>
        <pc:sldMkLst>
          <pc:docMk/>
          <pc:sldMk cId="632330403" sldId="2147469816"/>
        </pc:sldMkLst>
        <pc:spChg chg="mod">
          <ac:chgData name="Toriyama, Haruyuki" userId="9e31f75d-8e38-4175-8aeb-61edf46a2832" providerId="ADAL" clId="{96DFA96B-3BB6-4AC0-88AA-3276068B36DC}" dt="2024-10-26T10:00:20.041" v="89" actId="20577"/>
          <ac:spMkLst>
            <pc:docMk/>
            <pc:sldMk cId="632330403" sldId="2147469816"/>
            <ac:spMk id="4" creationId="{6446515A-1DBD-FA11-005B-5FB79A85CFC7}"/>
          </ac:spMkLst>
        </pc:spChg>
      </pc:sldChg>
      <pc:sldChg chg="modSp mod">
        <pc:chgData name="Toriyama, Haruyuki" userId="9e31f75d-8e38-4175-8aeb-61edf46a2832" providerId="ADAL" clId="{96DFA96B-3BB6-4AC0-88AA-3276068B36DC}" dt="2024-10-26T10:14:11.438" v="128" actId="20577"/>
        <pc:sldMkLst>
          <pc:docMk/>
          <pc:sldMk cId="1085229333" sldId="2147469845"/>
        </pc:sldMkLst>
        <pc:spChg chg="mod">
          <ac:chgData name="Toriyama, Haruyuki" userId="9e31f75d-8e38-4175-8aeb-61edf46a2832" providerId="ADAL" clId="{96DFA96B-3BB6-4AC0-88AA-3276068B36DC}" dt="2024-10-26T10:14:11.438" v="128" actId="20577"/>
          <ac:spMkLst>
            <pc:docMk/>
            <pc:sldMk cId="1085229333" sldId="2147469845"/>
            <ac:spMk id="48" creationId="{C19C1708-5762-1238-599B-5CB966FC6A75}"/>
          </ac:spMkLst>
        </pc:spChg>
      </pc:sldChg>
    </pc:docChg>
  </pc:docChgLst>
  <pc:docChgLst>
    <pc:chgData name="Morita, Mana" userId="8616333d-6338-4cd9-8f44-ba9a62b21766" providerId="ADAL" clId="{62FE2961-7BB9-4910-9044-80818889DC7D}"/>
    <pc:docChg chg="undo custSel addSld delSld modSld">
      <pc:chgData name="Morita, Mana" userId="8616333d-6338-4cd9-8f44-ba9a62b21766" providerId="ADAL" clId="{62FE2961-7BB9-4910-9044-80818889DC7D}" dt="2024-10-22T03:52:14.545" v="4202" actId="14100"/>
      <pc:docMkLst>
        <pc:docMk/>
      </pc:docMkLst>
      <pc:sldChg chg="addSp delSp modSp mod">
        <pc:chgData name="Morita, Mana" userId="8616333d-6338-4cd9-8f44-ba9a62b21766" providerId="ADAL" clId="{62FE2961-7BB9-4910-9044-80818889DC7D}" dt="2024-10-22T02:21:12.221" v="3426" actId="478"/>
        <pc:sldMkLst>
          <pc:docMk/>
          <pc:sldMk cId="1550253799" sldId="949"/>
        </pc:sldMkLst>
        <pc:spChg chg="add del mod">
          <ac:chgData name="Morita, Mana" userId="8616333d-6338-4cd9-8f44-ba9a62b21766" providerId="ADAL" clId="{62FE2961-7BB9-4910-9044-80818889DC7D}" dt="2024-10-22T00:23:20.279" v="308" actId="21"/>
          <ac:spMkLst>
            <pc:docMk/>
            <pc:sldMk cId="1550253799" sldId="949"/>
            <ac:spMk id="15" creationId="{7CCF9124-584D-B4FB-C3BF-19C211753056}"/>
          </ac:spMkLst>
        </pc:spChg>
        <pc:spChg chg="add del mod">
          <ac:chgData name="Morita, Mana" userId="8616333d-6338-4cd9-8f44-ba9a62b21766" providerId="ADAL" clId="{62FE2961-7BB9-4910-9044-80818889DC7D}" dt="2024-10-22T02:06:48.264" v="2735" actId="21"/>
          <ac:spMkLst>
            <pc:docMk/>
            <pc:sldMk cId="1550253799" sldId="949"/>
            <ac:spMk id="16" creationId="{B4864685-70B3-9565-2ED7-2A230467F95E}"/>
          </ac:spMkLst>
        </pc:spChg>
        <pc:spChg chg="add del mod">
          <ac:chgData name="Morita, Mana" userId="8616333d-6338-4cd9-8f44-ba9a62b21766" providerId="ADAL" clId="{62FE2961-7BB9-4910-9044-80818889DC7D}" dt="2024-10-22T02:21:12.221" v="3426" actId="478"/>
          <ac:spMkLst>
            <pc:docMk/>
            <pc:sldMk cId="1550253799" sldId="949"/>
            <ac:spMk id="19" creationId="{871181DC-8721-2A79-8D17-4A3D41A615B4}"/>
          </ac:spMkLst>
        </pc:spChg>
        <pc:spChg chg="add del mod">
          <ac:chgData name="Morita, Mana" userId="8616333d-6338-4cd9-8f44-ba9a62b21766" providerId="ADAL" clId="{62FE2961-7BB9-4910-9044-80818889DC7D}" dt="2024-10-22T02:21:12.221" v="3426" actId="478"/>
          <ac:spMkLst>
            <pc:docMk/>
            <pc:sldMk cId="1550253799" sldId="949"/>
            <ac:spMk id="20" creationId="{3D318C65-88C9-AA27-C93E-0DE7C7EDA438}"/>
          </ac:spMkLst>
        </pc:spChg>
        <pc:spChg chg="mod">
          <ac:chgData name="Morita, Mana" userId="8616333d-6338-4cd9-8f44-ba9a62b21766" providerId="ADAL" clId="{62FE2961-7BB9-4910-9044-80818889DC7D}" dt="2024-10-22T01:38:31.371" v="2043"/>
          <ac:spMkLst>
            <pc:docMk/>
            <pc:sldMk cId="1550253799" sldId="949"/>
            <ac:spMk id="30" creationId="{06DF5383-59BD-8820-2AC0-7BFC36A5C5A2}"/>
          </ac:spMkLst>
        </pc:spChg>
      </pc:sldChg>
      <pc:sldChg chg="addSp delSp modSp mod">
        <pc:chgData name="Morita, Mana" userId="8616333d-6338-4cd9-8f44-ba9a62b21766" providerId="ADAL" clId="{62FE2961-7BB9-4910-9044-80818889DC7D}" dt="2024-10-22T02:23:22.709" v="3653" actId="478"/>
        <pc:sldMkLst>
          <pc:docMk/>
          <pc:sldMk cId="3272240292" sldId="952"/>
        </pc:sldMkLst>
        <pc:spChg chg="add del mod">
          <ac:chgData name="Morita, Mana" userId="8616333d-6338-4cd9-8f44-ba9a62b21766" providerId="ADAL" clId="{62FE2961-7BB9-4910-9044-80818889DC7D}" dt="2024-10-22T02:23:22.709" v="3653" actId="478"/>
          <ac:spMkLst>
            <pc:docMk/>
            <pc:sldMk cId="3272240292" sldId="952"/>
            <ac:spMk id="15" creationId="{E90B3746-243B-4F92-986D-5A88EA837D28}"/>
          </ac:spMkLst>
        </pc:spChg>
      </pc:sldChg>
      <pc:sldChg chg="addSp delSp modSp mod">
        <pc:chgData name="Morita, Mana" userId="8616333d-6338-4cd9-8f44-ba9a62b21766" providerId="ADAL" clId="{62FE2961-7BB9-4910-9044-80818889DC7D}" dt="2024-10-22T02:09:41.354" v="2999" actId="478"/>
        <pc:sldMkLst>
          <pc:docMk/>
          <pc:sldMk cId="2063998468" sldId="956"/>
        </pc:sldMkLst>
        <pc:spChg chg="mod">
          <ac:chgData name="Morita, Mana" userId="8616333d-6338-4cd9-8f44-ba9a62b21766" providerId="ADAL" clId="{62FE2961-7BB9-4910-9044-80818889DC7D}" dt="2024-10-22T01:38:31.371" v="2043"/>
          <ac:spMkLst>
            <pc:docMk/>
            <pc:sldMk cId="2063998468" sldId="956"/>
            <ac:spMk id="16" creationId="{8B4C402F-8ECE-4550-F2D1-DC3F6156371D}"/>
          </ac:spMkLst>
        </pc:spChg>
        <pc:spChg chg="add del mod">
          <ac:chgData name="Morita, Mana" userId="8616333d-6338-4cd9-8f44-ba9a62b21766" providerId="ADAL" clId="{62FE2961-7BB9-4910-9044-80818889DC7D}" dt="2024-10-22T02:09:41.354" v="2999" actId="478"/>
          <ac:spMkLst>
            <pc:docMk/>
            <pc:sldMk cId="2063998468" sldId="956"/>
            <ac:spMk id="20" creationId="{233BC103-6F7E-342C-0AFA-B58DBF9FCE84}"/>
          </ac:spMkLst>
        </pc:spChg>
      </pc:sldChg>
      <pc:sldChg chg="modSp mod">
        <pc:chgData name="Morita, Mana" userId="8616333d-6338-4cd9-8f44-ba9a62b21766" providerId="ADAL" clId="{62FE2961-7BB9-4910-9044-80818889DC7D}" dt="2024-10-22T00:33:14.258" v="818" actId="1076"/>
        <pc:sldMkLst>
          <pc:docMk/>
          <pc:sldMk cId="2960984546" sldId="969"/>
        </pc:sldMkLst>
        <pc:spChg chg="mod">
          <ac:chgData name="Morita, Mana" userId="8616333d-6338-4cd9-8f44-ba9a62b21766" providerId="ADAL" clId="{62FE2961-7BB9-4910-9044-80818889DC7D}" dt="2024-10-22T00:33:14.258" v="818" actId="1076"/>
          <ac:spMkLst>
            <pc:docMk/>
            <pc:sldMk cId="2960984546" sldId="969"/>
            <ac:spMk id="6" creationId="{EDFF2982-7B82-5B34-BF2C-F40CAA37B61F}"/>
          </ac:spMkLst>
        </pc:spChg>
      </pc:sldChg>
      <pc:sldChg chg="addSp delSp modSp mod">
        <pc:chgData name="Morita, Mana" userId="8616333d-6338-4cd9-8f44-ba9a62b21766" providerId="ADAL" clId="{62FE2961-7BB9-4910-9044-80818889DC7D}" dt="2024-10-22T02:21:07.176" v="3425" actId="20577"/>
        <pc:sldMkLst>
          <pc:docMk/>
          <pc:sldMk cId="632330403" sldId="2147469816"/>
        </pc:sldMkLst>
        <pc:spChg chg="mod">
          <ac:chgData name="Morita, Mana" userId="8616333d-6338-4cd9-8f44-ba9a62b21766" providerId="ADAL" clId="{62FE2961-7BB9-4910-9044-80818889DC7D}" dt="2024-10-22T02:21:07.176" v="3425" actId="20577"/>
          <ac:spMkLst>
            <pc:docMk/>
            <pc:sldMk cId="632330403" sldId="2147469816"/>
            <ac:spMk id="3" creationId="{DC9DECF3-F4E6-7DA5-AC41-3085DACE20C5}"/>
          </ac:spMkLst>
        </pc:spChg>
        <pc:spChg chg="add del mod">
          <ac:chgData name="Morita, Mana" userId="8616333d-6338-4cd9-8f44-ba9a62b21766" providerId="ADAL" clId="{62FE2961-7BB9-4910-9044-80818889DC7D}" dt="2024-10-22T00:21:06.190" v="2" actId="21"/>
          <ac:spMkLst>
            <pc:docMk/>
            <pc:sldMk cId="632330403" sldId="2147469816"/>
            <ac:spMk id="4" creationId="{70455B8D-E9EC-F1D5-C3B3-2E25DA88FEBD}"/>
          </ac:spMkLst>
        </pc:spChg>
        <pc:spChg chg="add del mod">
          <ac:chgData name="Morita, Mana" userId="8616333d-6338-4cd9-8f44-ba9a62b21766" providerId="ADAL" clId="{62FE2961-7BB9-4910-9044-80818889DC7D}" dt="2024-10-22T00:29:55.261" v="583" actId="478"/>
          <ac:spMkLst>
            <pc:docMk/>
            <pc:sldMk cId="632330403" sldId="2147469816"/>
            <ac:spMk id="5" creationId="{DF9F69DD-CB05-379B-6F8E-CB5CE76980E7}"/>
          </ac:spMkLst>
        </pc:spChg>
        <pc:spChg chg="mod">
          <ac:chgData name="Morita, Mana" userId="8616333d-6338-4cd9-8f44-ba9a62b21766" providerId="ADAL" clId="{62FE2961-7BB9-4910-9044-80818889DC7D}" dt="2024-10-22T00:35:51.817" v="986" actId="6549"/>
          <ac:spMkLst>
            <pc:docMk/>
            <pc:sldMk cId="632330403" sldId="2147469816"/>
            <ac:spMk id="6" creationId="{67FA9ADA-BDEB-2B4C-25FC-ED6550FDA941}"/>
          </ac:spMkLst>
        </pc:spChg>
        <pc:spChg chg="add del mod">
          <ac:chgData name="Morita, Mana" userId="8616333d-6338-4cd9-8f44-ba9a62b21766" providerId="ADAL" clId="{62FE2961-7BB9-4910-9044-80818889DC7D}" dt="2024-10-22T00:23:55.231" v="312"/>
          <ac:spMkLst>
            <pc:docMk/>
            <pc:sldMk cId="632330403" sldId="2147469816"/>
            <ac:spMk id="7" creationId="{FC553FB7-23BA-AE81-B2ED-350287392186}"/>
          </ac:spMkLst>
        </pc:spChg>
        <pc:spChg chg="add del mod">
          <ac:chgData name="Morita, Mana" userId="8616333d-6338-4cd9-8f44-ba9a62b21766" providerId="ADAL" clId="{62FE2961-7BB9-4910-9044-80818889DC7D}" dt="2024-10-22T00:26:35.053" v="526" actId="478"/>
          <ac:spMkLst>
            <pc:docMk/>
            <pc:sldMk cId="632330403" sldId="2147469816"/>
            <ac:spMk id="8" creationId="{4BFB6442-80A6-FCB8-ECC1-D384FB6B612B}"/>
          </ac:spMkLst>
        </pc:spChg>
        <pc:spChg chg="add del mod">
          <ac:chgData name="Morita, Mana" userId="8616333d-6338-4cd9-8f44-ba9a62b21766" providerId="ADAL" clId="{62FE2961-7BB9-4910-9044-80818889DC7D}" dt="2024-10-22T00:26:35.053" v="526" actId="478"/>
          <ac:spMkLst>
            <pc:docMk/>
            <pc:sldMk cId="632330403" sldId="2147469816"/>
            <ac:spMk id="9" creationId="{BD0568A4-E612-BAB9-8845-232FDD73F32D}"/>
          </ac:spMkLst>
        </pc:spChg>
        <pc:spChg chg="add del mod">
          <ac:chgData name="Morita, Mana" userId="8616333d-6338-4cd9-8f44-ba9a62b21766" providerId="ADAL" clId="{62FE2961-7BB9-4910-9044-80818889DC7D}" dt="2024-10-22T00:26:35.053" v="526" actId="478"/>
          <ac:spMkLst>
            <pc:docMk/>
            <pc:sldMk cId="632330403" sldId="2147469816"/>
            <ac:spMk id="10" creationId="{A4908DD2-C8CA-9241-2841-04328175B12E}"/>
          </ac:spMkLst>
        </pc:spChg>
        <pc:spChg chg="add mod">
          <ac:chgData name="Morita, Mana" userId="8616333d-6338-4cd9-8f44-ba9a62b21766" providerId="ADAL" clId="{62FE2961-7BB9-4910-9044-80818889DC7D}" dt="2024-10-22T00:35:53.957" v="987" actId="1076"/>
          <ac:spMkLst>
            <pc:docMk/>
            <pc:sldMk cId="632330403" sldId="2147469816"/>
            <ac:spMk id="11" creationId="{3ECC5862-23BC-3805-DE28-69B24043E16C}"/>
          </ac:spMkLst>
        </pc:spChg>
        <pc:spChg chg="add mod">
          <ac:chgData name="Morita, Mana" userId="8616333d-6338-4cd9-8f44-ba9a62b21766" providerId="ADAL" clId="{62FE2961-7BB9-4910-9044-80818889DC7D}" dt="2024-10-22T00:31:48.130" v="814" actId="20577"/>
          <ac:spMkLst>
            <pc:docMk/>
            <pc:sldMk cId="632330403" sldId="2147469816"/>
            <ac:spMk id="12" creationId="{61E7CF57-F759-AF39-61B7-CE820B5F6498}"/>
          </ac:spMkLst>
        </pc:spChg>
        <pc:spChg chg="add del mod">
          <ac:chgData name="Morita, Mana" userId="8616333d-6338-4cd9-8f44-ba9a62b21766" providerId="ADAL" clId="{62FE2961-7BB9-4910-9044-80818889DC7D}" dt="2024-10-22T00:33:31.157" v="822"/>
          <ac:spMkLst>
            <pc:docMk/>
            <pc:sldMk cId="632330403" sldId="2147469816"/>
            <ac:spMk id="13" creationId="{BCB71304-49D2-05EA-C866-1E28D9B1E826}"/>
          </ac:spMkLst>
        </pc:spChg>
        <pc:spChg chg="add del mod">
          <ac:chgData name="Morita, Mana" userId="8616333d-6338-4cd9-8f44-ba9a62b21766" providerId="ADAL" clId="{62FE2961-7BB9-4910-9044-80818889DC7D}" dt="2024-10-22T00:33:31.157" v="822"/>
          <ac:spMkLst>
            <pc:docMk/>
            <pc:sldMk cId="632330403" sldId="2147469816"/>
            <ac:spMk id="14" creationId="{5A104868-BE8C-739F-B7A8-4204B7DF44C3}"/>
          </ac:spMkLst>
        </pc:spChg>
        <pc:spChg chg="add del mod">
          <ac:chgData name="Morita, Mana" userId="8616333d-6338-4cd9-8f44-ba9a62b21766" providerId="ADAL" clId="{62FE2961-7BB9-4910-9044-80818889DC7D}" dt="2024-10-22T00:34:34.024" v="921" actId="478"/>
          <ac:spMkLst>
            <pc:docMk/>
            <pc:sldMk cId="632330403" sldId="2147469816"/>
            <ac:spMk id="15" creationId="{F8BE7CF6-4DE8-2A8C-CF8B-C611CFC7EF91}"/>
          </ac:spMkLst>
        </pc:spChg>
        <pc:spChg chg="add del mod">
          <ac:chgData name="Morita, Mana" userId="8616333d-6338-4cd9-8f44-ba9a62b21766" providerId="ADAL" clId="{62FE2961-7BB9-4910-9044-80818889DC7D}" dt="2024-10-22T00:34:34.024" v="921" actId="478"/>
          <ac:spMkLst>
            <pc:docMk/>
            <pc:sldMk cId="632330403" sldId="2147469816"/>
            <ac:spMk id="16" creationId="{BB18F352-CF0E-361B-F5B0-9B96C580537C}"/>
          </ac:spMkLst>
        </pc:spChg>
        <pc:spChg chg="add del mod">
          <ac:chgData name="Morita, Mana" userId="8616333d-6338-4cd9-8f44-ba9a62b21766" providerId="ADAL" clId="{62FE2961-7BB9-4910-9044-80818889DC7D}" dt="2024-10-22T01:59:23.457" v="2621" actId="21"/>
          <ac:spMkLst>
            <pc:docMk/>
            <pc:sldMk cId="632330403" sldId="2147469816"/>
            <ac:spMk id="17" creationId="{B000B928-9179-B54F-FEB5-3B2AB99077F0}"/>
          </ac:spMkLst>
        </pc:spChg>
        <pc:spChg chg="mod">
          <ac:chgData name="Morita, Mana" userId="8616333d-6338-4cd9-8f44-ba9a62b21766" providerId="ADAL" clId="{62FE2961-7BB9-4910-9044-80818889DC7D}" dt="2024-10-22T00:33:30.163" v="821" actId="1076"/>
          <ac:spMkLst>
            <pc:docMk/>
            <pc:sldMk cId="632330403" sldId="2147469816"/>
            <ac:spMk id="44" creationId="{1912797C-A4D7-D5F2-3CA8-858F84BA5DAD}"/>
          </ac:spMkLst>
        </pc:spChg>
        <pc:spChg chg="mod">
          <ac:chgData name="Morita, Mana" userId="8616333d-6338-4cd9-8f44-ba9a62b21766" providerId="ADAL" clId="{62FE2961-7BB9-4910-9044-80818889DC7D}" dt="2024-10-22T00:35:21.767" v="981" actId="20577"/>
          <ac:spMkLst>
            <pc:docMk/>
            <pc:sldMk cId="632330403" sldId="2147469816"/>
            <ac:spMk id="45" creationId="{02E4E6A7-DFE6-A48B-C5F7-B738C0ED4F5A}"/>
          </ac:spMkLst>
        </pc:spChg>
        <pc:spChg chg="mod">
          <ac:chgData name="Morita, Mana" userId="8616333d-6338-4cd9-8f44-ba9a62b21766" providerId="ADAL" clId="{62FE2961-7BB9-4910-9044-80818889DC7D}" dt="2024-10-22T00:30:16" v="629" actId="1036"/>
          <ac:spMkLst>
            <pc:docMk/>
            <pc:sldMk cId="632330403" sldId="2147469816"/>
            <ac:spMk id="46" creationId="{781570FB-0FB1-D6BD-9685-D31000E68EE7}"/>
          </ac:spMkLst>
        </pc:spChg>
        <pc:spChg chg="mod">
          <ac:chgData name="Morita, Mana" userId="8616333d-6338-4cd9-8f44-ba9a62b21766" providerId="ADAL" clId="{62FE2961-7BB9-4910-9044-80818889DC7D}" dt="2024-10-22T00:31:11.932" v="736" actId="1036"/>
          <ac:spMkLst>
            <pc:docMk/>
            <pc:sldMk cId="632330403" sldId="2147469816"/>
            <ac:spMk id="47" creationId="{73013874-514F-9452-A268-48D44482A817}"/>
          </ac:spMkLst>
        </pc:spChg>
        <pc:spChg chg="mod">
          <ac:chgData name="Morita, Mana" userId="8616333d-6338-4cd9-8f44-ba9a62b21766" providerId="ADAL" clId="{62FE2961-7BB9-4910-9044-80818889DC7D}" dt="2024-10-22T01:35:42.540" v="1674" actId="6549"/>
          <ac:spMkLst>
            <pc:docMk/>
            <pc:sldMk cId="632330403" sldId="2147469816"/>
            <ac:spMk id="48" creationId="{C19C1708-5762-1238-599B-5CB966FC6A75}"/>
          </ac:spMkLst>
        </pc:spChg>
      </pc:sldChg>
      <pc:sldChg chg="addSp delSp modSp mod">
        <pc:chgData name="Morita, Mana" userId="8616333d-6338-4cd9-8f44-ba9a62b21766" providerId="ADAL" clId="{62FE2961-7BB9-4910-9044-80818889DC7D}" dt="2024-10-22T02:10:24.778" v="3111"/>
        <pc:sldMkLst>
          <pc:docMk/>
          <pc:sldMk cId="1505197190" sldId="2147469817"/>
        </pc:sldMkLst>
        <pc:spChg chg="mod">
          <ac:chgData name="Morita, Mana" userId="8616333d-6338-4cd9-8f44-ba9a62b21766" providerId="ADAL" clId="{62FE2961-7BB9-4910-9044-80818889DC7D}" dt="2024-10-22T02:10:15.117" v="3110" actId="20577"/>
          <ac:spMkLst>
            <pc:docMk/>
            <pc:sldMk cId="1505197190" sldId="2147469817"/>
            <ac:spMk id="3" creationId="{DC9DECF3-F4E6-7DA5-AC41-3085DACE20C5}"/>
          </ac:spMkLst>
        </pc:spChg>
        <pc:spChg chg="add del mod">
          <ac:chgData name="Morita, Mana" userId="8616333d-6338-4cd9-8f44-ba9a62b21766" providerId="ADAL" clId="{62FE2961-7BB9-4910-9044-80818889DC7D}" dt="2024-10-22T00:33:06.586" v="816"/>
          <ac:spMkLst>
            <pc:docMk/>
            <pc:sldMk cId="1505197190" sldId="2147469817"/>
            <ac:spMk id="4" creationId="{65DA553A-176B-8488-1245-AD9E094CB5EC}"/>
          </ac:spMkLst>
        </pc:spChg>
        <pc:spChg chg="add mod">
          <ac:chgData name="Morita, Mana" userId="8616333d-6338-4cd9-8f44-ba9a62b21766" providerId="ADAL" clId="{62FE2961-7BB9-4910-9044-80818889DC7D}" dt="2024-10-22T01:27:01.950" v="989" actId="164"/>
          <ac:spMkLst>
            <pc:docMk/>
            <pc:sldMk cId="1505197190" sldId="2147469817"/>
            <ac:spMk id="5" creationId="{F7753844-F1FB-9061-1B33-36F04749CBC8}"/>
          </ac:spMkLst>
        </pc:spChg>
        <pc:spChg chg="mod ord">
          <ac:chgData name="Morita, Mana" userId="8616333d-6338-4cd9-8f44-ba9a62b21766" providerId="ADAL" clId="{62FE2961-7BB9-4910-9044-80818889DC7D}" dt="2024-10-22T01:33:56.252" v="1595" actId="404"/>
          <ac:spMkLst>
            <pc:docMk/>
            <pc:sldMk cId="1505197190" sldId="2147469817"/>
            <ac:spMk id="6" creationId="{67FA9ADA-BDEB-2B4C-25FC-ED6550FDA941}"/>
          </ac:spMkLst>
        </pc:spChg>
        <pc:spChg chg="add mod">
          <ac:chgData name="Morita, Mana" userId="8616333d-6338-4cd9-8f44-ba9a62b21766" providerId="ADAL" clId="{62FE2961-7BB9-4910-9044-80818889DC7D}" dt="2024-10-22T01:27:01.950" v="989" actId="164"/>
          <ac:spMkLst>
            <pc:docMk/>
            <pc:sldMk cId="1505197190" sldId="2147469817"/>
            <ac:spMk id="7" creationId="{219A9320-4508-3CC7-1E28-6BF4AA56D266}"/>
          </ac:spMkLst>
        </pc:spChg>
        <pc:spChg chg="add mod">
          <ac:chgData name="Morita, Mana" userId="8616333d-6338-4cd9-8f44-ba9a62b21766" providerId="ADAL" clId="{62FE2961-7BB9-4910-9044-80818889DC7D}" dt="2024-10-22T01:27:01.950" v="989" actId="164"/>
          <ac:spMkLst>
            <pc:docMk/>
            <pc:sldMk cId="1505197190" sldId="2147469817"/>
            <ac:spMk id="8" creationId="{0A29D355-F094-07A3-6625-2F47B7D091DD}"/>
          </ac:spMkLst>
        </pc:spChg>
        <pc:spChg chg="add mod">
          <ac:chgData name="Morita, Mana" userId="8616333d-6338-4cd9-8f44-ba9a62b21766" providerId="ADAL" clId="{62FE2961-7BB9-4910-9044-80818889DC7D}" dt="2024-10-22T01:27:01.950" v="989" actId="164"/>
          <ac:spMkLst>
            <pc:docMk/>
            <pc:sldMk cId="1505197190" sldId="2147469817"/>
            <ac:spMk id="9" creationId="{19C34821-0540-CE00-A964-F89328421D0E}"/>
          </ac:spMkLst>
        </pc:spChg>
        <pc:spChg chg="add mod">
          <ac:chgData name="Morita, Mana" userId="8616333d-6338-4cd9-8f44-ba9a62b21766" providerId="ADAL" clId="{62FE2961-7BB9-4910-9044-80818889DC7D}" dt="2024-10-22T01:34:52.505" v="1599" actId="164"/>
          <ac:spMkLst>
            <pc:docMk/>
            <pc:sldMk cId="1505197190" sldId="2147469817"/>
            <ac:spMk id="14" creationId="{B02212A1-C8DA-5C75-A59D-31AC54E773E2}"/>
          </ac:spMkLst>
        </pc:spChg>
        <pc:spChg chg="add mod">
          <ac:chgData name="Morita, Mana" userId="8616333d-6338-4cd9-8f44-ba9a62b21766" providerId="ADAL" clId="{62FE2961-7BB9-4910-9044-80818889DC7D}" dt="2024-10-22T01:39:44.696" v="2112" actId="164"/>
          <ac:spMkLst>
            <pc:docMk/>
            <pc:sldMk cId="1505197190" sldId="2147469817"/>
            <ac:spMk id="19" creationId="{B5659FEC-7E3D-7F80-4607-510F5FEFC780}"/>
          </ac:spMkLst>
        </pc:spChg>
        <pc:spChg chg="add mod">
          <ac:chgData name="Morita, Mana" userId="8616333d-6338-4cd9-8f44-ba9a62b21766" providerId="ADAL" clId="{62FE2961-7BB9-4910-9044-80818889DC7D}" dt="2024-10-22T01:39:44.696" v="2112" actId="164"/>
          <ac:spMkLst>
            <pc:docMk/>
            <pc:sldMk cId="1505197190" sldId="2147469817"/>
            <ac:spMk id="20" creationId="{40EFDC13-E10F-1988-9218-0742C3D22265}"/>
          </ac:spMkLst>
        </pc:spChg>
        <pc:spChg chg="add mod">
          <ac:chgData name="Morita, Mana" userId="8616333d-6338-4cd9-8f44-ba9a62b21766" providerId="ADAL" clId="{62FE2961-7BB9-4910-9044-80818889DC7D}" dt="2024-10-22T01:39:44.696" v="2112" actId="164"/>
          <ac:spMkLst>
            <pc:docMk/>
            <pc:sldMk cId="1505197190" sldId="2147469817"/>
            <ac:spMk id="21" creationId="{D46F4CAB-6E56-1517-C38E-865153E5EF17}"/>
          </ac:spMkLst>
        </pc:spChg>
        <pc:spChg chg="add mod">
          <ac:chgData name="Morita, Mana" userId="8616333d-6338-4cd9-8f44-ba9a62b21766" providerId="ADAL" clId="{62FE2961-7BB9-4910-9044-80818889DC7D}" dt="2024-10-22T01:39:44.696" v="2112" actId="164"/>
          <ac:spMkLst>
            <pc:docMk/>
            <pc:sldMk cId="1505197190" sldId="2147469817"/>
            <ac:spMk id="22" creationId="{EF4B581E-3176-6478-5C2C-AD3513FA31C5}"/>
          </ac:spMkLst>
        </pc:spChg>
        <pc:spChg chg="add mod">
          <ac:chgData name="Morita, Mana" userId="8616333d-6338-4cd9-8f44-ba9a62b21766" providerId="ADAL" clId="{62FE2961-7BB9-4910-9044-80818889DC7D}" dt="2024-10-22T01:39:44.696" v="2112" actId="164"/>
          <ac:spMkLst>
            <pc:docMk/>
            <pc:sldMk cId="1505197190" sldId="2147469817"/>
            <ac:spMk id="23" creationId="{55EE7E52-B500-25D2-03D9-9AC199ED3057}"/>
          </ac:spMkLst>
        </pc:spChg>
        <pc:spChg chg="add mod">
          <ac:chgData name="Morita, Mana" userId="8616333d-6338-4cd9-8f44-ba9a62b21766" providerId="ADAL" clId="{62FE2961-7BB9-4910-9044-80818889DC7D}" dt="2024-10-22T01:39:44.696" v="2112" actId="164"/>
          <ac:spMkLst>
            <pc:docMk/>
            <pc:sldMk cId="1505197190" sldId="2147469817"/>
            <ac:spMk id="24" creationId="{B91F5377-8170-4E08-3F56-398DCECB7B4B}"/>
          </ac:spMkLst>
        </pc:spChg>
        <pc:spChg chg="add mod">
          <ac:chgData name="Morita, Mana" userId="8616333d-6338-4cd9-8f44-ba9a62b21766" providerId="ADAL" clId="{62FE2961-7BB9-4910-9044-80818889DC7D}" dt="2024-10-22T01:39:44.696" v="2112" actId="164"/>
          <ac:spMkLst>
            <pc:docMk/>
            <pc:sldMk cId="1505197190" sldId="2147469817"/>
            <ac:spMk id="25" creationId="{76D9B21B-75FD-7E6F-D457-1A3BDCDE0E0A}"/>
          </ac:spMkLst>
        </pc:spChg>
        <pc:spChg chg="add mod">
          <ac:chgData name="Morita, Mana" userId="8616333d-6338-4cd9-8f44-ba9a62b21766" providerId="ADAL" clId="{62FE2961-7BB9-4910-9044-80818889DC7D}" dt="2024-10-22T02:10:24.778" v="3111"/>
          <ac:spMkLst>
            <pc:docMk/>
            <pc:sldMk cId="1505197190" sldId="2147469817"/>
            <ac:spMk id="27" creationId="{C44598DF-B644-88E4-A275-C2F713C6F06D}"/>
          </ac:spMkLst>
        </pc:spChg>
        <pc:spChg chg="mod">
          <ac:chgData name="Morita, Mana" userId="8616333d-6338-4cd9-8f44-ba9a62b21766" providerId="ADAL" clId="{62FE2961-7BB9-4910-9044-80818889DC7D}" dt="2024-10-22T01:41:37.638" v="2114" actId="1076"/>
          <ac:spMkLst>
            <pc:docMk/>
            <pc:sldMk cId="1505197190" sldId="2147469817"/>
            <ac:spMk id="44" creationId="{1912797C-A4D7-D5F2-3CA8-858F84BA5DAD}"/>
          </ac:spMkLst>
        </pc:spChg>
        <pc:spChg chg="mod">
          <ac:chgData name="Morita, Mana" userId="8616333d-6338-4cd9-8f44-ba9a62b21766" providerId="ADAL" clId="{62FE2961-7BB9-4910-9044-80818889DC7D}" dt="2024-10-22T01:56:03.934" v="2618" actId="1035"/>
          <ac:spMkLst>
            <pc:docMk/>
            <pc:sldMk cId="1505197190" sldId="2147469817"/>
            <ac:spMk id="45" creationId="{02E4E6A7-DFE6-A48B-C5F7-B738C0ED4F5A}"/>
          </ac:spMkLst>
        </pc:spChg>
        <pc:spChg chg="mod">
          <ac:chgData name="Morita, Mana" userId="8616333d-6338-4cd9-8f44-ba9a62b21766" providerId="ADAL" clId="{62FE2961-7BB9-4910-9044-80818889DC7D}" dt="2024-10-22T01:38:31.371" v="2043"/>
          <ac:spMkLst>
            <pc:docMk/>
            <pc:sldMk cId="1505197190" sldId="2147469817"/>
            <ac:spMk id="46" creationId="{781570FB-0FB1-D6BD-9685-D31000E68EE7}"/>
          </ac:spMkLst>
        </pc:spChg>
        <pc:spChg chg="mod">
          <ac:chgData name="Morita, Mana" userId="8616333d-6338-4cd9-8f44-ba9a62b21766" providerId="ADAL" clId="{62FE2961-7BB9-4910-9044-80818889DC7D}" dt="2024-10-22T01:31:20.109" v="1419"/>
          <ac:spMkLst>
            <pc:docMk/>
            <pc:sldMk cId="1505197190" sldId="2147469817"/>
            <ac:spMk id="47" creationId="{73013874-514F-9452-A268-48D44482A817}"/>
          </ac:spMkLst>
        </pc:spChg>
        <pc:spChg chg="mod">
          <ac:chgData name="Morita, Mana" userId="8616333d-6338-4cd9-8f44-ba9a62b21766" providerId="ADAL" clId="{62FE2961-7BB9-4910-9044-80818889DC7D}" dt="2024-10-22T01:39:07.852" v="2109" actId="20577"/>
          <ac:spMkLst>
            <pc:docMk/>
            <pc:sldMk cId="1505197190" sldId="2147469817"/>
            <ac:spMk id="48" creationId="{C19C1708-5762-1238-599B-5CB966FC6A75}"/>
          </ac:spMkLst>
        </pc:spChg>
        <pc:grpChg chg="add del mod">
          <ac:chgData name="Morita, Mana" userId="8616333d-6338-4cd9-8f44-ba9a62b21766" providerId="ADAL" clId="{62FE2961-7BB9-4910-9044-80818889DC7D}" dt="2024-10-22T01:29:54.800" v="1311" actId="478"/>
          <ac:grpSpMkLst>
            <pc:docMk/>
            <pc:sldMk cId="1505197190" sldId="2147469817"/>
            <ac:grpSpMk id="10" creationId="{444BDC5E-1470-81F2-6EED-53DE1AD76FEA}"/>
          </ac:grpSpMkLst>
        </pc:grpChg>
        <pc:grpChg chg="add del mod">
          <ac:chgData name="Morita, Mana" userId="8616333d-6338-4cd9-8f44-ba9a62b21766" providerId="ADAL" clId="{62FE2961-7BB9-4910-9044-80818889DC7D}" dt="2024-10-22T01:39:14.523" v="2110" actId="478"/>
          <ac:grpSpMkLst>
            <pc:docMk/>
            <pc:sldMk cId="1505197190" sldId="2147469817"/>
            <ac:grpSpMk id="18" creationId="{89C6EDDC-4E7E-9779-1A8F-151786E3C747}"/>
          </ac:grpSpMkLst>
        </pc:grpChg>
        <pc:grpChg chg="add del mod">
          <ac:chgData name="Morita, Mana" userId="8616333d-6338-4cd9-8f44-ba9a62b21766" providerId="ADAL" clId="{62FE2961-7BB9-4910-9044-80818889DC7D}" dt="2024-10-22T01:55:53.725" v="2608" actId="478"/>
          <ac:grpSpMkLst>
            <pc:docMk/>
            <pc:sldMk cId="1505197190" sldId="2147469817"/>
            <ac:grpSpMk id="26" creationId="{23D9421A-A814-4D07-2297-880E9DCD63C2}"/>
          </ac:grpSpMkLst>
        </pc:grpChg>
        <pc:cxnChg chg="add del mod">
          <ac:chgData name="Morita, Mana" userId="8616333d-6338-4cd9-8f44-ba9a62b21766" providerId="ADAL" clId="{62FE2961-7BB9-4910-9044-80818889DC7D}" dt="2024-10-22T01:34:44.349" v="1597"/>
          <ac:cxnSpMkLst>
            <pc:docMk/>
            <pc:sldMk cId="1505197190" sldId="2147469817"/>
            <ac:cxnSpMk id="11" creationId="{BA4F85CC-1891-C93C-128A-70AC9D846A68}"/>
          </ac:cxnSpMkLst>
        </pc:cxnChg>
        <pc:cxnChg chg="add del mod">
          <ac:chgData name="Morita, Mana" userId="8616333d-6338-4cd9-8f44-ba9a62b21766" providerId="ADAL" clId="{62FE2961-7BB9-4910-9044-80818889DC7D}" dt="2024-10-22T01:34:44.349" v="1597"/>
          <ac:cxnSpMkLst>
            <pc:docMk/>
            <pc:sldMk cId="1505197190" sldId="2147469817"/>
            <ac:cxnSpMk id="12" creationId="{8F09D25A-ECC8-411A-CF1B-4E2DD310ED7F}"/>
          </ac:cxnSpMkLst>
        </pc:cxnChg>
        <pc:cxnChg chg="add del mod">
          <ac:chgData name="Morita, Mana" userId="8616333d-6338-4cd9-8f44-ba9a62b21766" providerId="ADAL" clId="{62FE2961-7BB9-4910-9044-80818889DC7D}" dt="2024-10-22T01:34:44.349" v="1597"/>
          <ac:cxnSpMkLst>
            <pc:docMk/>
            <pc:sldMk cId="1505197190" sldId="2147469817"/>
            <ac:cxnSpMk id="13" creationId="{FD18C959-E97E-254B-3EA1-409AB2914147}"/>
          </ac:cxnSpMkLst>
        </pc:cxnChg>
        <pc:cxnChg chg="add mod">
          <ac:chgData name="Morita, Mana" userId="8616333d-6338-4cd9-8f44-ba9a62b21766" providerId="ADAL" clId="{62FE2961-7BB9-4910-9044-80818889DC7D}" dt="2024-10-22T01:34:52.505" v="1599" actId="164"/>
          <ac:cxnSpMkLst>
            <pc:docMk/>
            <pc:sldMk cId="1505197190" sldId="2147469817"/>
            <ac:cxnSpMk id="15" creationId="{E56DBC19-F74C-8A7A-B14D-933AA297C3DF}"/>
          </ac:cxnSpMkLst>
        </pc:cxnChg>
        <pc:cxnChg chg="add mod">
          <ac:chgData name="Morita, Mana" userId="8616333d-6338-4cd9-8f44-ba9a62b21766" providerId="ADAL" clId="{62FE2961-7BB9-4910-9044-80818889DC7D}" dt="2024-10-22T01:34:52.505" v="1599" actId="164"/>
          <ac:cxnSpMkLst>
            <pc:docMk/>
            <pc:sldMk cId="1505197190" sldId="2147469817"/>
            <ac:cxnSpMk id="16" creationId="{095EFA9D-4F17-7DA8-6459-AE9E9752BA2C}"/>
          </ac:cxnSpMkLst>
        </pc:cxnChg>
        <pc:cxnChg chg="add mod">
          <ac:chgData name="Morita, Mana" userId="8616333d-6338-4cd9-8f44-ba9a62b21766" providerId="ADAL" clId="{62FE2961-7BB9-4910-9044-80818889DC7D}" dt="2024-10-22T01:34:52.505" v="1599" actId="164"/>
          <ac:cxnSpMkLst>
            <pc:docMk/>
            <pc:sldMk cId="1505197190" sldId="2147469817"/>
            <ac:cxnSpMk id="17" creationId="{E4D7E496-86F2-9595-41FD-E616DD75C53B}"/>
          </ac:cxnSpMkLst>
        </pc:cxnChg>
      </pc:sldChg>
      <pc:sldChg chg="addSp delSp modSp mod">
        <pc:chgData name="Morita, Mana" userId="8616333d-6338-4cd9-8f44-ba9a62b21766" providerId="ADAL" clId="{62FE2961-7BB9-4910-9044-80818889DC7D}" dt="2024-10-22T03:52:14.545" v="4202" actId="14100"/>
        <pc:sldMkLst>
          <pc:docMk/>
          <pc:sldMk cId="3881152382" sldId="2147469818"/>
        </pc:sldMkLst>
        <pc:spChg chg="add del mod">
          <ac:chgData name="Morita, Mana" userId="8616333d-6338-4cd9-8f44-ba9a62b21766" providerId="ADAL" clId="{62FE2961-7BB9-4910-9044-80818889DC7D}" dt="2024-10-22T02:28:05.847" v="3907" actId="478"/>
          <ac:spMkLst>
            <pc:docMk/>
            <pc:sldMk cId="3881152382" sldId="2147469818"/>
            <ac:spMk id="4" creationId="{E36CEB79-2253-64DA-47A1-D4E7C83A737F}"/>
          </ac:spMkLst>
        </pc:spChg>
        <pc:spChg chg="add del mod">
          <ac:chgData name="Morita, Mana" userId="8616333d-6338-4cd9-8f44-ba9a62b21766" providerId="ADAL" clId="{62FE2961-7BB9-4910-9044-80818889DC7D}" dt="2024-10-22T02:28:05.847" v="3907" actId="478"/>
          <ac:spMkLst>
            <pc:docMk/>
            <pc:sldMk cId="3881152382" sldId="2147469818"/>
            <ac:spMk id="5" creationId="{D81D66A9-3585-7384-50A8-AC2EB1FC57EA}"/>
          </ac:spMkLst>
        </pc:spChg>
        <pc:spChg chg="mod">
          <ac:chgData name="Morita, Mana" userId="8616333d-6338-4cd9-8f44-ba9a62b21766" providerId="ADAL" clId="{62FE2961-7BB9-4910-9044-80818889DC7D}" dt="2024-10-22T02:24:29.310" v="3707" actId="20577"/>
          <ac:spMkLst>
            <pc:docMk/>
            <pc:sldMk cId="3881152382" sldId="2147469818"/>
            <ac:spMk id="6" creationId="{67FA9ADA-BDEB-2B4C-25FC-ED6550FDA941}"/>
          </ac:spMkLst>
        </pc:spChg>
        <pc:spChg chg="add mod">
          <ac:chgData name="Morita, Mana" userId="8616333d-6338-4cd9-8f44-ba9a62b21766" providerId="ADAL" clId="{62FE2961-7BB9-4910-9044-80818889DC7D}" dt="2024-10-22T03:48:21.275" v="4101" actId="20577"/>
          <ac:spMkLst>
            <pc:docMk/>
            <pc:sldMk cId="3881152382" sldId="2147469818"/>
            <ac:spMk id="7" creationId="{2326E1D4-D209-713C-BBAA-ABC37104BF7C}"/>
          </ac:spMkLst>
        </pc:spChg>
        <pc:spChg chg="mod">
          <ac:chgData name="Morita, Mana" userId="8616333d-6338-4cd9-8f44-ba9a62b21766" providerId="ADAL" clId="{62FE2961-7BB9-4910-9044-80818889DC7D}" dt="2024-10-22T03:52:14.545" v="4202" actId="14100"/>
          <ac:spMkLst>
            <pc:docMk/>
            <pc:sldMk cId="3881152382" sldId="2147469818"/>
            <ac:spMk id="8" creationId="{C052A594-34F5-86DD-2A54-59FE8E8AA69B}"/>
          </ac:spMkLst>
        </pc:spChg>
        <pc:spChg chg="mod">
          <ac:chgData name="Morita, Mana" userId="8616333d-6338-4cd9-8f44-ba9a62b21766" providerId="ADAL" clId="{62FE2961-7BB9-4910-9044-80818889DC7D}" dt="2024-10-22T02:28:00.630" v="3906" actId="20577"/>
          <ac:spMkLst>
            <pc:docMk/>
            <pc:sldMk cId="3881152382" sldId="2147469818"/>
            <ac:spMk id="45" creationId="{02E4E6A7-DFE6-A48B-C5F7-B738C0ED4F5A}"/>
          </ac:spMkLst>
        </pc:spChg>
        <pc:spChg chg="mod">
          <ac:chgData name="Morita, Mana" userId="8616333d-6338-4cd9-8f44-ba9a62b21766" providerId="ADAL" clId="{62FE2961-7BB9-4910-9044-80818889DC7D}" dt="2024-10-22T02:22:18.565" v="3459" actId="207"/>
          <ac:spMkLst>
            <pc:docMk/>
            <pc:sldMk cId="3881152382" sldId="2147469818"/>
            <ac:spMk id="46" creationId="{781570FB-0FB1-D6BD-9685-D31000E68EE7}"/>
          </ac:spMkLst>
        </pc:spChg>
        <pc:spChg chg="mod">
          <ac:chgData name="Morita, Mana" userId="8616333d-6338-4cd9-8f44-ba9a62b21766" providerId="ADAL" clId="{62FE2961-7BB9-4910-9044-80818889DC7D}" dt="2024-10-22T02:25:10.779" v="3731" actId="20577"/>
          <ac:spMkLst>
            <pc:docMk/>
            <pc:sldMk cId="3881152382" sldId="2147469818"/>
            <ac:spMk id="47" creationId="{73013874-514F-9452-A268-48D44482A817}"/>
          </ac:spMkLst>
        </pc:spChg>
        <pc:spChg chg="mod">
          <ac:chgData name="Morita, Mana" userId="8616333d-6338-4cd9-8f44-ba9a62b21766" providerId="ADAL" clId="{62FE2961-7BB9-4910-9044-80818889DC7D}" dt="2024-10-22T02:27:07.719" v="3817" actId="20577"/>
          <ac:spMkLst>
            <pc:docMk/>
            <pc:sldMk cId="3881152382" sldId="2147469818"/>
            <ac:spMk id="48" creationId="{C19C1708-5762-1238-599B-5CB966FC6A75}"/>
          </ac:spMkLst>
        </pc:spChg>
      </pc:sldChg>
      <pc:sldChg chg="addSp delSp modSp">
        <pc:chgData name="Morita, Mana" userId="8616333d-6338-4cd9-8f44-ba9a62b21766" providerId="ADAL" clId="{62FE2961-7BB9-4910-9044-80818889DC7D}" dt="2024-10-22T00:24:45.855" v="318"/>
        <pc:sldMkLst>
          <pc:docMk/>
          <pc:sldMk cId="297388890" sldId="2147469840"/>
        </pc:sldMkLst>
        <pc:spChg chg="add del mod">
          <ac:chgData name="Morita, Mana" userId="8616333d-6338-4cd9-8f44-ba9a62b21766" providerId="ADAL" clId="{62FE2961-7BB9-4910-9044-80818889DC7D}" dt="2024-10-22T00:24:45.855" v="318"/>
          <ac:spMkLst>
            <pc:docMk/>
            <pc:sldMk cId="297388890" sldId="2147469840"/>
            <ac:spMk id="15" creationId="{1B699DAF-E444-141D-BFE4-5413AB0D8D98}"/>
          </ac:spMkLst>
        </pc:spChg>
      </pc:sldChg>
      <pc:sldChg chg="modSp del mod">
        <pc:chgData name="Morita, Mana" userId="8616333d-6338-4cd9-8f44-ba9a62b21766" providerId="ADAL" clId="{62FE2961-7BB9-4910-9044-80818889DC7D}" dt="2024-10-22T01:31:01.257" v="1402" actId="2696"/>
        <pc:sldMkLst>
          <pc:docMk/>
          <pc:sldMk cId="741415142" sldId="2147469842"/>
        </pc:sldMkLst>
        <pc:spChg chg="mod">
          <ac:chgData name="Morita, Mana" userId="8616333d-6338-4cd9-8f44-ba9a62b21766" providerId="ADAL" clId="{62FE2961-7BB9-4910-9044-80818889DC7D}" dt="2024-10-22T01:30:58.986" v="1401" actId="6549"/>
          <ac:spMkLst>
            <pc:docMk/>
            <pc:sldMk cId="741415142" sldId="2147469842"/>
            <ac:spMk id="4" creationId="{31E5F366-1872-B70F-7B59-60FDFAB8B6BA}"/>
          </ac:spMkLst>
        </pc:spChg>
      </pc:sldChg>
      <pc:sldChg chg="modSp add mod">
        <pc:chgData name="Morita, Mana" userId="8616333d-6338-4cd9-8f44-ba9a62b21766" providerId="ADAL" clId="{62FE2961-7BB9-4910-9044-80818889DC7D}" dt="2024-10-22T01:31:15.089" v="1418" actId="1076"/>
        <pc:sldMkLst>
          <pc:docMk/>
          <pc:sldMk cId="4057063655" sldId="2147469842"/>
        </pc:sldMkLst>
        <pc:spChg chg="mod">
          <ac:chgData name="Morita, Mana" userId="8616333d-6338-4cd9-8f44-ba9a62b21766" providerId="ADAL" clId="{62FE2961-7BB9-4910-9044-80818889DC7D}" dt="2024-10-22T01:31:15.089" v="1418" actId="1076"/>
          <ac:spMkLst>
            <pc:docMk/>
            <pc:sldMk cId="4057063655" sldId="2147469842"/>
            <ac:spMk id="36" creationId="{10EA7F8A-A7C2-E879-2C37-E95E27097F60}"/>
          </ac:spMkLst>
        </pc:spChg>
        <pc:cxnChg chg="mod">
          <ac:chgData name="Morita, Mana" userId="8616333d-6338-4cd9-8f44-ba9a62b21766" providerId="ADAL" clId="{62FE2961-7BB9-4910-9044-80818889DC7D}" dt="2024-10-22T01:31:15.089" v="1418" actId="1076"/>
          <ac:cxnSpMkLst>
            <pc:docMk/>
            <pc:sldMk cId="4057063655" sldId="2147469842"/>
            <ac:cxnSpMk id="40" creationId="{203032F8-62B0-C891-984A-E63F75139708}"/>
          </ac:cxnSpMkLst>
        </pc:cxnChg>
        <pc:cxnChg chg="mod">
          <ac:chgData name="Morita, Mana" userId="8616333d-6338-4cd9-8f44-ba9a62b21766" providerId="ADAL" clId="{62FE2961-7BB9-4910-9044-80818889DC7D}" dt="2024-10-22T01:31:15.089" v="1418" actId="1076"/>
          <ac:cxnSpMkLst>
            <pc:docMk/>
            <pc:sldMk cId="4057063655" sldId="2147469842"/>
            <ac:cxnSpMk id="41" creationId="{8DAC002B-3346-D4CE-5A8E-86A82C8DB746}"/>
          </ac:cxnSpMkLst>
        </pc:cxnChg>
        <pc:cxnChg chg="mod">
          <ac:chgData name="Morita, Mana" userId="8616333d-6338-4cd9-8f44-ba9a62b21766" providerId="ADAL" clId="{62FE2961-7BB9-4910-9044-80818889DC7D}" dt="2024-10-22T01:31:15.089" v="1418" actId="1076"/>
          <ac:cxnSpMkLst>
            <pc:docMk/>
            <pc:sldMk cId="4057063655" sldId="2147469842"/>
            <ac:cxnSpMk id="50" creationId="{1BEF145A-5009-2FF5-E5A9-51F4A0DA8E66}"/>
          </ac:cxnSpMkLst>
        </pc:cxnChg>
      </pc:sldChg>
      <pc:sldChg chg="del">
        <pc:chgData name="Morita, Mana" userId="8616333d-6338-4cd9-8f44-ba9a62b21766" providerId="ADAL" clId="{62FE2961-7BB9-4910-9044-80818889DC7D}" dt="2024-10-22T01:31:05.839" v="1404" actId="2696"/>
        <pc:sldMkLst>
          <pc:docMk/>
          <pc:sldMk cId="662788441" sldId="2147469844"/>
        </pc:sldMkLst>
      </pc:sldChg>
      <pc:sldChg chg="modSp add mod">
        <pc:chgData name="Morita, Mana" userId="8616333d-6338-4cd9-8f44-ba9a62b21766" providerId="ADAL" clId="{62FE2961-7BB9-4910-9044-80818889DC7D}" dt="2024-10-22T01:31:11.681" v="1416" actId="20577"/>
        <pc:sldMkLst>
          <pc:docMk/>
          <pc:sldMk cId="1571733444" sldId="2147469844"/>
        </pc:sldMkLst>
        <pc:spChg chg="mod">
          <ac:chgData name="Morita, Mana" userId="8616333d-6338-4cd9-8f44-ba9a62b21766" providerId="ADAL" clId="{62FE2961-7BB9-4910-9044-80818889DC7D}" dt="2024-10-22T01:31:11.681" v="1416" actId="20577"/>
          <ac:spMkLst>
            <pc:docMk/>
            <pc:sldMk cId="1571733444" sldId="2147469844"/>
            <ac:spMk id="4" creationId="{68EF3CED-25D8-085F-4058-6DB61AA0E9F4}"/>
          </ac:spMkLst>
        </pc:spChg>
      </pc:sldChg>
    </pc:docChg>
  </pc:docChgLst>
  <pc:docChgLst>
    <pc:chgData name="Toriyama, Haruyuki" userId="9e31f75d-8e38-4175-8aeb-61edf46a2832" providerId="ADAL" clId="{0086E374-8392-411B-85A5-459D9B273184}"/>
    <pc:docChg chg="undo custSel modSld">
      <pc:chgData name="Toriyama, Haruyuki" userId="9e31f75d-8e38-4175-8aeb-61edf46a2832" providerId="ADAL" clId="{0086E374-8392-411B-85A5-459D9B273184}" dt="2024-10-28T11:18:12.605" v="3465"/>
      <pc:docMkLst>
        <pc:docMk/>
      </pc:docMkLst>
      <pc:sldChg chg="modSp mod">
        <pc:chgData name="Toriyama, Haruyuki" userId="9e31f75d-8e38-4175-8aeb-61edf46a2832" providerId="ADAL" clId="{0086E374-8392-411B-85A5-459D9B273184}" dt="2024-10-28T04:54:13.995" v="366" actId="20577"/>
        <pc:sldMkLst>
          <pc:docMk/>
          <pc:sldMk cId="1551706804" sldId="2147469780"/>
        </pc:sldMkLst>
        <pc:spChg chg="mod">
          <ac:chgData name="Toriyama, Haruyuki" userId="9e31f75d-8e38-4175-8aeb-61edf46a2832" providerId="ADAL" clId="{0086E374-8392-411B-85A5-459D9B273184}" dt="2024-10-28T04:50:29.540" v="339" actId="20577"/>
          <ac:spMkLst>
            <pc:docMk/>
            <pc:sldMk cId="1551706804" sldId="2147469780"/>
            <ac:spMk id="4" creationId="{2EA7B675-4EF3-F78C-D520-5B7849CE4D3D}"/>
          </ac:spMkLst>
        </pc:spChg>
        <pc:spChg chg="mod">
          <ac:chgData name="Toriyama, Haruyuki" userId="9e31f75d-8e38-4175-8aeb-61edf46a2832" providerId="ADAL" clId="{0086E374-8392-411B-85A5-459D9B273184}" dt="2024-10-28T04:54:13.995" v="366" actId="20577"/>
          <ac:spMkLst>
            <pc:docMk/>
            <pc:sldMk cId="1551706804" sldId="2147469780"/>
            <ac:spMk id="10" creationId="{B2AAE80D-A00C-92F6-9B25-B04E6E912B54}"/>
          </ac:spMkLst>
        </pc:spChg>
        <pc:spChg chg="mod">
          <ac:chgData name="Toriyama, Haruyuki" userId="9e31f75d-8e38-4175-8aeb-61edf46a2832" providerId="ADAL" clId="{0086E374-8392-411B-85A5-459D9B273184}" dt="2024-10-28T04:30:55.004" v="327" actId="20577"/>
          <ac:spMkLst>
            <pc:docMk/>
            <pc:sldMk cId="1551706804" sldId="2147469780"/>
            <ac:spMk id="20" creationId="{A90EFB4B-E305-E25E-7480-CE8440A155EB}"/>
          </ac:spMkLst>
        </pc:spChg>
      </pc:sldChg>
      <pc:sldChg chg="modSp">
        <pc:chgData name="Toriyama, Haruyuki" userId="9e31f75d-8e38-4175-8aeb-61edf46a2832" providerId="ADAL" clId="{0086E374-8392-411B-85A5-459D9B273184}" dt="2024-10-28T04:29:12.638" v="296"/>
        <pc:sldMkLst>
          <pc:docMk/>
          <pc:sldMk cId="1776084472" sldId="2147469811"/>
        </pc:sldMkLst>
        <pc:graphicFrameChg chg="mod">
          <ac:chgData name="Toriyama, Haruyuki" userId="9e31f75d-8e38-4175-8aeb-61edf46a2832" providerId="ADAL" clId="{0086E374-8392-411B-85A5-459D9B273184}" dt="2024-10-28T04:29:12.638" v="296"/>
          <ac:graphicFrameMkLst>
            <pc:docMk/>
            <pc:sldMk cId="1776084472" sldId="2147469811"/>
            <ac:graphicFrameMk id="10" creationId="{853EDBCE-5A32-F68F-7E56-54D3879F4FDC}"/>
          </ac:graphicFrameMkLst>
        </pc:graphicFrameChg>
      </pc:sldChg>
      <pc:sldChg chg="modSp mod">
        <pc:chgData name="Toriyama, Haruyuki" userId="9e31f75d-8e38-4175-8aeb-61edf46a2832" providerId="ADAL" clId="{0086E374-8392-411B-85A5-459D9B273184}" dt="2024-10-28T04:29:02.608" v="295" actId="20577"/>
        <pc:sldMkLst>
          <pc:docMk/>
          <pc:sldMk cId="3995100291" sldId="2147469812"/>
        </pc:sldMkLst>
        <pc:spChg chg="mod">
          <ac:chgData name="Toriyama, Haruyuki" userId="9e31f75d-8e38-4175-8aeb-61edf46a2832" providerId="ADAL" clId="{0086E374-8392-411B-85A5-459D9B273184}" dt="2024-10-28T04:29:02.608" v="295" actId="20577"/>
          <ac:spMkLst>
            <pc:docMk/>
            <pc:sldMk cId="3995100291" sldId="2147469812"/>
            <ac:spMk id="4" creationId="{2EA7B675-4EF3-F78C-D520-5B7849CE4D3D}"/>
          </ac:spMkLst>
        </pc:spChg>
      </pc:sldChg>
      <pc:sldChg chg="modSp mod">
        <pc:chgData name="Toriyama, Haruyuki" userId="9e31f75d-8e38-4175-8aeb-61edf46a2832" providerId="ADAL" clId="{0086E374-8392-411B-85A5-459D9B273184}" dt="2024-10-28T04:29:49.927" v="301" actId="20577"/>
        <pc:sldMkLst>
          <pc:docMk/>
          <pc:sldMk cId="3379212925" sldId="2147469813"/>
        </pc:sldMkLst>
        <pc:spChg chg="mod">
          <ac:chgData name="Toriyama, Haruyuki" userId="9e31f75d-8e38-4175-8aeb-61edf46a2832" providerId="ADAL" clId="{0086E374-8392-411B-85A5-459D9B273184}" dt="2024-10-28T04:29:49.927" v="301" actId="20577"/>
          <ac:spMkLst>
            <pc:docMk/>
            <pc:sldMk cId="3379212925" sldId="2147469813"/>
            <ac:spMk id="4" creationId="{2EA7B675-4EF3-F78C-D520-5B7849CE4D3D}"/>
          </ac:spMkLst>
        </pc:spChg>
      </pc:sldChg>
      <pc:sldChg chg="modSp mod">
        <pc:chgData name="Toriyama, Haruyuki" userId="9e31f75d-8e38-4175-8aeb-61edf46a2832" providerId="ADAL" clId="{0086E374-8392-411B-85A5-459D9B273184}" dt="2024-10-28T04:29:57.057" v="302"/>
        <pc:sldMkLst>
          <pc:docMk/>
          <pc:sldMk cId="3610213578" sldId="2147469814"/>
        </pc:sldMkLst>
        <pc:spChg chg="mod">
          <ac:chgData name="Toriyama, Haruyuki" userId="9e31f75d-8e38-4175-8aeb-61edf46a2832" providerId="ADAL" clId="{0086E374-8392-411B-85A5-459D9B273184}" dt="2024-10-28T04:29:57.057" v="302"/>
          <ac:spMkLst>
            <pc:docMk/>
            <pc:sldMk cId="3610213578" sldId="2147469814"/>
            <ac:spMk id="4" creationId="{2EA7B675-4EF3-F78C-D520-5B7849CE4D3D}"/>
          </ac:spMkLst>
        </pc:spChg>
      </pc:sldChg>
      <pc:sldChg chg="modSp mod">
        <pc:chgData name="Toriyama, Haruyuki" userId="9e31f75d-8e38-4175-8aeb-61edf46a2832" providerId="ADAL" clId="{0086E374-8392-411B-85A5-459D9B273184}" dt="2024-10-28T04:30:00.242" v="303"/>
        <pc:sldMkLst>
          <pc:docMk/>
          <pc:sldMk cId="1048099975" sldId="2147469815"/>
        </pc:sldMkLst>
        <pc:spChg chg="mod">
          <ac:chgData name="Toriyama, Haruyuki" userId="9e31f75d-8e38-4175-8aeb-61edf46a2832" providerId="ADAL" clId="{0086E374-8392-411B-85A5-459D9B273184}" dt="2024-10-28T04:30:00.242" v="303"/>
          <ac:spMkLst>
            <pc:docMk/>
            <pc:sldMk cId="1048099975" sldId="2147469815"/>
            <ac:spMk id="4" creationId="{2EA7B675-4EF3-F78C-D520-5B7849CE4D3D}"/>
          </ac:spMkLst>
        </pc:spChg>
      </pc:sldChg>
      <pc:sldChg chg="delSp modSp mod">
        <pc:chgData name="Toriyama, Haruyuki" userId="9e31f75d-8e38-4175-8aeb-61edf46a2832" providerId="ADAL" clId="{0086E374-8392-411B-85A5-459D9B273184}" dt="2024-10-28T07:00:58.819" v="390" actId="20577"/>
        <pc:sldMkLst>
          <pc:docMk/>
          <pc:sldMk cId="632330403" sldId="2147469816"/>
        </pc:sldMkLst>
        <pc:spChg chg="mod">
          <ac:chgData name="Toriyama, Haruyuki" userId="9e31f75d-8e38-4175-8aeb-61edf46a2832" providerId="ADAL" clId="{0086E374-8392-411B-85A5-459D9B273184}" dt="2024-10-28T02:34:14.777" v="2" actId="207"/>
          <ac:spMkLst>
            <pc:docMk/>
            <pc:sldMk cId="632330403" sldId="2147469816"/>
            <ac:spMk id="3" creationId="{DC9DECF3-F4E6-7DA5-AC41-3085DACE20C5}"/>
          </ac:spMkLst>
        </pc:spChg>
        <pc:spChg chg="del">
          <ac:chgData name="Toriyama, Haruyuki" userId="9e31f75d-8e38-4175-8aeb-61edf46a2832" providerId="ADAL" clId="{0086E374-8392-411B-85A5-459D9B273184}" dt="2024-10-28T03:39:39.132" v="66" actId="478"/>
          <ac:spMkLst>
            <pc:docMk/>
            <pc:sldMk cId="632330403" sldId="2147469816"/>
            <ac:spMk id="4" creationId="{6446515A-1DBD-FA11-005B-5FB79A85CFC7}"/>
          </ac:spMkLst>
        </pc:spChg>
        <pc:spChg chg="mod">
          <ac:chgData name="Toriyama, Haruyuki" userId="9e31f75d-8e38-4175-8aeb-61edf46a2832" providerId="ADAL" clId="{0086E374-8392-411B-85A5-459D9B273184}" dt="2024-10-28T07:00:58.819" v="390" actId="20577"/>
          <ac:spMkLst>
            <pc:docMk/>
            <pc:sldMk cId="632330403" sldId="2147469816"/>
            <ac:spMk id="46" creationId="{781570FB-0FB1-D6BD-9685-D31000E68EE7}"/>
          </ac:spMkLst>
        </pc:spChg>
        <pc:spChg chg="mod">
          <ac:chgData name="Toriyama, Haruyuki" userId="9e31f75d-8e38-4175-8aeb-61edf46a2832" providerId="ADAL" clId="{0086E374-8392-411B-85A5-459D9B273184}" dt="2024-10-28T02:34:05.840" v="0" actId="207"/>
          <ac:spMkLst>
            <pc:docMk/>
            <pc:sldMk cId="632330403" sldId="2147469816"/>
            <ac:spMk id="48" creationId="{C19C1708-5762-1238-599B-5CB966FC6A75}"/>
          </ac:spMkLst>
        </pc:spChg>
      </pc:sldChg>
      <pc:sldChg chg="delSp modSp mod">
        <pc:chgData name="Toriyama, Haruyuki" userId="9e31f75d-8e38-4175-8aeb-61edf46a2832" providerId="ADAL" clId="{0086E374-8392-411B-85A5-459D9B273184}" dt="2024-10-28T03:51:39.095" v="133" actId="207"/>
        <pc:sldMkLst>
          <pc:docMk/>
          <pc:sldMk cId="1505197190" sldId="2147469817"/>
        </pc:sldMkLst>
        <pc:spChg chg="del">
          <ac:chgData name="Toriyama, Haruyuki" userId="9e31f75d-8e38-4175-8aeb-61edf46a2832" providerId="ADAL" clId="{0086E374-8392-411B-85A5-459D9B273184}" dt="2024-10-28T03:41:41.717" v="67" actId="478"/>
          <ac:spMkLst>
            <pc:docMk/>
            <pc:sldMk cId="1505197190" sldId="2147469817"/>
            <ac:spMk id="4" creationId="{0A071CE7-E438-D2CD-C371-1D4F98AFBC96}"/>
          </ac:spMkLst>
        </pc:spChg>
        <pc:spChg chg="mod">
          <ac:chgData name="Toriyama, Haruyuki" userId="9e31f75d-8e38-4175-8aeb-61edf46a2832" providerId="ADAL" clId="{0086E374-8392-411B-85A5-459D9B273184}" dt="2024-10-28T03:51:39.095" v="133" actId="207"/>
          <ac:spMkLst>
            <pc:docMk/>
            <pc:sldMk cId="1505197190" sldId="2147469817"/>
            <ac:spMk id="45" creationId="{02E4E6A7-DFE6-A48B-C5F7-B738C0ED4F5A}"/>
          </ac:spMkLst>
        </pc:spChg>
        <pc:spChg chg="mod">
          <ac:chgData name="Toriyama, Haruyuki" userId="9e31f75d-8e38-4175-8aeb-61edf46a2832" providerId="ADAL" clId="{0086E374-8392-411B-85A5-459D9B273184}" dt="2024-10-28T03:49:12.407" v="131" actId="20577"/>
          <ac:spMkLst>
            <pc:docMk/>
            <pc:sldMk cId="1505197190" sldId="2147469817"/>
            <ac:spMk id="46" creationId="{781570FB-0FB1-D6BD-9685-D31000E68EE7}"/>
          </ac:spMkLst>
        </pc:spChg>
        <pc:spChg chg="mod">
          <ac:chgData name="Toriyama, Haruyuki" userId="9e31f75d-8e38-4175-8aeb-61edf46a2832" providerId="ADAL" clId="{0086E374-8392-411B-85A5-459D9B273184}" dt="2024-10-28T03:51:33.415" v="132" actId="207"/>
          <ac:spMkLst>
            <pc:docMk/>
            <pc:sldMk cId="1505197190" sldId="2147469817"/>
            <ac:spMk id="48" creationId="{C19C1708-5762-1238-599B-5CB966FC6A75}"/>
          </ac:spMkLst>
        </pc:spChg>
      </pc:sldChg>
      <pc:sldChg chg="modSp mod">
        <pc:chgData name="Toriyama, Haruyuki" userId="9e31f75d-8e38-4175-8aeb-61edf46a2832" providerId="ADAL" clId="{0086E374-8392-411B-85A5-459D9B273184}" dt="2024-10-28T04:21:27.733" v="289" actId="1076"/>
        <pc:sldMkLst>
          <pc:docMk/>
          <pc:sldMk cId="3881152382" sldId="2147469818"/>
        </pc:sldMkLst>
        <pc:spChg chg="mod">
          <ac:chgData name="Toriyama, Haruyuki" userId="9e31f75d-8e38-4175-8aeb-61edf46a2832" providerId="ADAL" clId="{0086E374-8392-411B-85A5-459D9B273184}" dt="2024-10-28T04:14:01.744" v="243" actId="20577"/>
          <ac:spMkLst>
            <pc:docMk/>
            <pc:sldMk cId="3881152382" sldId="2147469818"/>
            <ac:spMk id="3" creationId="{DC9DECF3-F4E6-7DA5-AC41-3085DACE20C5}"/>
          </ac:spMkLst>
        </pc:spChg>
        <pc:spChg chg="mod">
          <ac:chgData name="Toriyama, Haruyuki" userId="9e31f75d-8e38-4175-8aeb-61edf46a2832" providerId="ADAL" clId="{0086E374-8392-411B-85A5-459D9B273184}" dt="2024-10-28T04:21:27.733" v="289" actId="1076"/>
          <ac:spMkLst>
            <pc:docMk/>
            <pc:sldMk cId="3881152382" sldId="2147469818"/>
            <ac:spMk id="48" creationId="{C19C1708-5762-1238-599B-5CB966FC6A75}"/>
          </ac:spMkLst>
        </pc:spChg>
      </pc:sldChg>
      <pc:sldChg chg="delSp modSp mod">
        <pc:chgData name="Toriyama, Haruyuki" userId="9e31f75d-8e38-4175-8aeb-61edf46a2832" providerId="ADAL" clId="{0086E374-8392-411B-85A5-459D9B273184}" dt="2024-10-28T04:22:03.728" v="290" actId="207"/>
        <pc:sldMkLst>
          <pc:docMk/>
          <pc:sldMk cId="1085229333" sldId="2147469845"/>
        </pc:sldMkLst>
        <pc:spChg chg="mod">
          <ac:chgData name="Toriyama, Haruyuki" userId="9e31f75d-8e38-4175-8aeb-61edf46a2832" providerId="ADAL" clId="{0086E374-8392-411B-85A5-459D9B273184}" dt="2024-10-28T04:22:03.728" v="290" actId="207"/>
          <ac:spMkLst>
            <pc:docMk/>
            <pc:sldMk cId="1085229333" sldId="2147469845"/>
            <ac:spMk id="3" creationId="{DC9DECF3-F4E6-7DA5-AC41-3085DACE20C5}"/>
          </ac:spMkLst>
        </pc:spChg>
        <pc:spChg chg="del">
          <ac:chgData name="Toriyama, Haruyuki" userId="9e31f75d-8e38-4175-8aeb-61edf46a2832" providerId="ADAL" clId="{0086E374-8392-411B-85A5-459D9B273184}" dt="2024-10-28T02:34:22.529" v="3" actId="478"/>
          <ac:spMkLst>
            <pc:docMk/>
            <pc:sldMk cId="1085229333" sldId="2147469845"/>
            <ac:spMk id="4" creationId="{1DA7CEE3-7636-C8C8-7948-8957BF6EF367}"/>
          </ac:spMkLst>
        </pc:spChg>
        <pc:spChg chg="mod">
          <ac:chgData name="Toriyama, Haruyuki" userId="9e31f75d-8e38-4175-8aeb-61edf46a2832" providerId="ADAL" clId="{0086E374-8392-411B-85A5-459D9B273184}" dt="2024-10-28T02:48:59.255" v="65" actId="1036"/>
          <ac:spMkLst>
            <pc:docMk/>
            <pc:sldMk cId="1085229333" sldId="2147469845"/>
            <ac:spMk id="47" creationId="{73013874-514F-9452-A268-48D44482A817}"/>
          </ac:spMkLst>
        </pc:spChg>
        <pc:spChg chg="mod">
          <ac:chgData name="Toriyama, Haruyuki" userId="9e31f75d-8e38-4175-8aeb-61edf46a2832" providerId="ADAL" clId="{0086E374-8392-411B-85A5-459D9B273184}" dt="2024-10-28T02:48:51.087" v="64" actId="948"/>
          <ac:spMkLst>
            <pc:docMk/>
            <pc:sldMk cId="1085229333" sldId="2147469845"/>
            <ac:spMk id="48" creationId="{C19C1708-5762-1238-599B-5CB966FC6A75}"/>
          </ac:spMkLst>
        </pc:spChg>
      </pc:sldChg>
      <pc:sldChg chg="addSp modSp mod">
        <pc:chgData name="Toriyama, Haruyuki" userId="9e31f75d-8e38-4175-8aeb-61edf46a2832" providerId="ADAL" clId="{0086E374-8392-411B-85A5-459D9B273184}" dt="2024-10-28T11:18:12.605" v="3465"/>
        <pc:sldMkLst>
          <pc:docMk/>
          <pc:sldMk cId="364208" sldId="2147469849"/>
        </pc:sldMkLst>
        <pc:spChg chg="add mod">
          <ac:chgData name="Toriyama, Haruyuki" userId="9e31f75d-8e38-4175-8aeb-61edf46a2832" providerId="ADAL" clId="{0086E374-8392-411B-85A5-459D9B273184}" dt="2024-10-28T11:18:12.605" v="3465"/>
          <ac:spMkLst>
            <pc:docMk/>
            <pc:sldMk cId="364208" sldId="2147469849"/>
            <ac:spMk id="6" creationId="{02F765F9-4759-C3DC-3290-53308CC9857A}"/>
          </ac:spMkLst>
        </pc:spChg>
        <pc:spChg chg="add mod">
          <ac:chgData name="Toriyama, Haruyuki" userId="9e31f75d-8e38-4175-8aeb-61edf46a2832" providerId="ADAL" clId="{0086E374-8392-411B-85A5-459D9B273184}" dt="2024-10-28T07:38:10.923" v="1030" actId="1036"/>
          <ac:spMkLst>
            <pc:docMk/>
            <pc:sldMk cId="364208" sldId="2147469849"/>
            <ac:spMk id="11" creationId="{118A7A95-7B7D-816F-54E1-92FD9E251C8C}"/>
          </ac:spMkLst>
        </pc:spChg>
      </pc:sldChg>
      <pc:sldChg chg="addSp modSp mod">
        <pc:chgData name="Toriyama, Haruyuki" userId="9e31f75d-8e38-4175-8aeb-61edf46a2832" providerId="ADAL" clId="{0086E374-8392-411B-85A5-459D9B273184}" dt="2024-10-28T08:01:22.049" v="2971" actId="20577"/>
        <pc:sldMkLst>
          <pc:docMk/>
          <pc:sldMk cId="514805073" sldId="2147469850"/>
        </pc:sldMkLst>
        <pc:spChg chg="add mod">
          <ac:chgData name="Toriyama, Haruyuki" userId="9e31f75d-8e38-4175-8aeb-61edf46a2832" providerId="ADAL" clId="{0086E374-8392-411B-85A5-459D9B273184}" dt="2024-10-28T07:45:46.812" v="1729" actId="20577"/>
          <ac:spMkLst>
            <pc:docMk/>
            <pc:sldMk cId="514805073" sldId="2147469850"/>
            <ac:spMk id="3" creationId="{E5B296A4-EDE3-1095-0962-2965DB79D23F}"/>
          </ac:spMkLst>
        </pc:spChg>
        <pc:spChg chg="add mod">
          <ac:chgData name="Toriyama, Haruyuki" userId="9e31f75d-8e38-4175-8aeb-61edf46a2832" providerId="ADAL" clId="{0086E374-8392-411B-85A5-459D9B273184}" dt="2024-10-28T08:01:22.049" v="2971" actId="20577"/>
          <ac:spMkLst>
            <pc:docMk/>
            <pc:sldMk cId="514805073" sldId="2147469850"/>
            <ac:spMk id="5" creationId="{1A621E21-D600-7E6D-2D37-EB9D164C2186}"/>
          </ac:spMkLst>
        </pc:spChg>
      </pc:sldChg>
      <pc:sldChg chg="addSp modSp mod">
        <pc:chgData name="Toriyama, Haruyuki" userId="9e31f75d-8e38-4175-8aeb-61edf46a2832" providerId="ADAL" clId="{0086E374-8392-411B-85A5-459D9B273184}" dt="2024-10-28T08:21:34.979" v="3464" actId="20577"/>
        <pc:sldMkLst>
          <pc:docMk/>
          <pc:sldMk cId="1731173790" sldId="2147469851"/>
        </pc:sldMkLst>
        <pc:spChg chg="mod">
          <ac:chgData name="Toriyama, Haruyuki" userId="9e31f75d-8e38-4175-8aeb-61edf46a2832" providerId="ADAL" clId="{0086E374-8392-411B-85A5-459D9B273184}" dt="2024-10-28T07:58:07.625" v="2714" actId="1076"/>
          <ac:spMkLst>
            <pc:docMk/>
            <pc:sldMk cId="1731173790" sldId="2147469851"/>
            <ac:spMk id="3" creationId="{2BECEA13-F429-A3FE-5DAC-75398F496A04}"/>
          </ac:spMkLst>
        </pc:spChg>
        <pc:spChg chg="add mod">
          <ac:chgData name="Toriyama, Haruyuki" userId="9e31f75d-8e38-4175-8aeb-61edf46a2832" providerId="ADAL" clId="{0086E374-8392-411B-85A5-459D9B273184}" dt="2024-10-28T08:19:25.594" v="3273" actId="20577"/>
          <ac:spMkLst>
            <pc:docMk/>
            <pc:sldMk cId="1731173790" sldId="2147469851"/>
            <ac:spMk id="6" creationId="{2F031F4C-B1A3-99FC-C6F6-E45B06598E9D}"/>
          </ac:spMkLst>
        </pc:spChg>
        <pc:spChg chg="add mod">
          <ac:chgData name="Toriyama, Haruyuki" userId="9e31f75d-8e38-4175-8aeb-61edf46a2832" providerId="ADAL" clId="{0086E374-8392-411B-85A5-459D9B273184}" dt="2024-10-28T08:19:44.737" v="3284" actId="20577"/>
          <ac:spMkLst>
            <pc:docMk/>
            <pc:sldMk cId="1731173790" sldId="2147469851"/>
            <ac:spMk id="8" creationId="{BFFCCB80-0189-E1F4-0D4F-4454783C3F49}"/>
          </ac:spMkLst>
        </pc:spChg>
        <pc:spChg chg="add mod">
          <ac:chgData name="Toriyama, Haruyuki" userId="9e31f75d-8e38-4175-8aeb-61edf46a2832" providerId="ADAL" clId="{0086E374-8392-411B-85A5-459D9B273184}" dt="2024-10-28T08:20:49.164" v="3396" actId="20577"/>
          <ac:spMkLst>
            <pc:docMk/>
            <pc:sldMk cId="1731173790" sldId="2147469851"/>
            <ac:spMk id="9" creationId="{1300AF2C-EEEC-BDBD-023D-088F3888802F}"/>
          </ac:spMkLst>
        </pc:spChg>
        <pc:spChg chg="add mod">
          <ac:chgData name="Toriyama, Haruyuki" userId="9e31f75d-8e38-4175-8aeb-61edf46a2832" providerId="ADAL" clId="{0086E374-8392-411B-85A5-459D9B273184}" dt="2024-10-28T07:55:38.763" v="2528" actId="20577"/>
          <ac:spMkLst>
            <pc:docMk/>
            <pc:sldMk cId="1731173790" sldId="2147469851"/>
            <ac:spMk id="10" creationId="{CBE4B1BA-2396-2CA3-1954-D39918F44518}"/>
          </ac:spMkLst>
        </pc:spChg>
        <pc:spChg chg="add mod">
          <ac:chgData name="Toriyama, Haruyuki" userId="9e31f75d-8e38-4175-8aeb-61edf46a2832" providerId="ADAL" clId="{0086E374-8392-411B-85A5-459D9B273184}" dt="2024-10-28T07:57:12.962" v="2709" actId="20577"/>
          <ac:spMkLst>
            <pc:docMk/>
            <pc:sldMk cId="1731173790" sldId="2147469851"/>
            <ac:spMk id="11" creationId="{2003E795-E0BF-8CF0-BE84-27BC4FB964BD}"/>
          </ac:spMkLst>
        </pc:spChg>
        <pc:spChg chg="add mod">
          <ac:chgData name="Toriyama, Haruyuki" userId="9e31f75d-8e38-4175-8aeb-61edf46a2832" providerId="ADAL" clId="{0086E374-8392-411B-85A5-459D9B273184}" dt="2024-10-28T08:21:34.979" v="3464" actId="20577"/>
          <ac:spMkLst>
            <pc:docMk/>
            <pc:sldMk cId="1731173790" sldId="2147469851"/>
            <ac:spMk id="12" creationId="{7EF3428B-123E-BF4A-2579-54822228D0E8}"/>
          </ac:spMkLst>
        </pc:spChg>
        <pc:spChg chg="mod">
          <ac:chgData name="Toriyama, Haruyuki" userId="9e31f75d-8e38-4175-8aeb-61edf46a2832" providerId="ADAL" clId="{0086E374-8392-411B-85A5-459D9B273184}" dt="2024-10-28T07:53:34.709" v="2224" actId="20577"/>
          <ac:spMkLst>
            <pc:docMk/>
            <pc:sldMk cId="1731173790" sldId="2147469851"/>
            <ac:spMk id="43" creationId="{E9569DFA-E706-B42C-F5FC-83B2E37720EF}"/>
          </ac:spMkLst>
        </pc:spChg>
      </pc:sldChg>
      <pc:sldChg chg="addSp modSp mod">
        <pc:chgData name="Toriyama, Haruyuki" userId="9e31f75d-8e38-4175-8aeb-61edf46a2832" providerId="ADAL" clId="{0086E374-8392-411B-85A5-459D9B273184}" dt="2024-10-28T08:18:10.020" v="3169" actId="20577"/>
        <pc:sldMkLst>
          <pc:docMk/>
          <pc:sldMk cId="643536875" sldId="2147469852"/>
        </pc:sldMkLst>
        <pc:spChg chg="add mod">
          <ac:chgData name="Toriyama, Haruyuki" userId="9e31f75d-8e38-4175-8aeb-61edf46a2832" providerId="ADAL" clId="{0086E374-8392-411B-85A5-459D9B273184}" dt="2024-10-28T07:51:48.361" v="2174" actId="20577"/>
          <ac:spMkLst>
            <pc:docMk/>
            <pc:sldMk cId="643536875" sldId="2147469852"/>
            <ac:spMk id="6" creationId="{A7CE9156-E80B-456A-3B30-6718AE893C31}"/>
          </ac:spMkLst>
        </pc:spChg>
        <pc:spChg chg="add mod">
          <ac:chgData name="Toriyama, Haruyuki" userId="9e31f75d-8e38-4175-8aeb-61edf46a2832" providerId="ADAL" clId="{0086E374-8392-411B-85A5-459D9B273184}" dt="2024-10-28T08:18:10.020" v="3169" actId="20577"/>
          <ac:spMkLst>
            <pc:docMk/>
            <pc:sldMk cId="643536875" sldId="2147469852"/>
            <ac:spMk id="11" creationId="{17E146D8-4B39-126A-1625-653F60977B89}"/>
          </ac:spMkLst>
        </pc:spChg>
      </pc:sldChg>
      <pc:sldChg chg="modSp mod">
        <pc:chgData name="Toriyama, Haruyuki" userId="9e31f75d-8e38-4175-8aeb-61edf46a2832" providerId="ADAL" clId="{0086E374-8392-411B-85A5-459D9B273184}" dt="2024-10-28T04:52:29.376" v="357" actId="20577"/>
        <pc:sldMkLst>
          <pc:docMk/>
          <pc:sldMk cId="2695879161" sldId="2147469854"/>
        </pc:sldMkLst>
        <pc:spChg chg="mod">
          <ac:chgData name="Toriyama, Haruyuki" userId="9e31f75d-8e38-4175-8aeb-61edf46a2832" providerId="ADAL" clId="{0086E374-8392-411B-85A5-459D9B273184}" dt="2024-10-28T04:52:29.376" v="357" actId="20577"/>
          <ac:spMkLst>
            <pc:docMk/>
            <pc:sldMk cId="2695879161" sldId="2147469854"/>
            <ac:spMk id="3" creationId="{FB279E46-CE49-B4C2-CA39-F8D8BAC93546}"/>
          </ac:spMkLst>
        </pc:spChg>
      </pc:sldChg>
      <pc:sldChg chg="modSp mod">
        <pc:chgData name="Toriyama, Haruyuki" userId="9e31f75d-8e38-4175-8aeb-61edf46a2832" providerId="ADAL" clId="{0086E374-8392-411B-85A5-459D9B273184}" dt="2024-10-28T04:56:10.855" v="368" actId="20577"/>
        <pc:sldMkLst>
          <pc:docMk/>
          <pc:sldMk cId="1271542719" sldId="2147469857"/>
        </pc:sldMkLst>
        <pc:spChg chg="mod">
          <ac:chgData name="Toriyama, Haruyuki" userId="9e31f75d-8e38-4175-8aeb-61edf46a2832" providerId="ADAL" clId="{0086E374-8392-411B-85A5-459D9B273184}" dt="2024-10-28T04:56:10.855" v="368" actId="20577"/>
          <ac:spMkLst>
            <pc:docMk/>
            <pc:sldMk cId="1271542719" sldId="2147469857"/>
            <ac:spMk id="13" creationId="{6A58A823-CEB0-7D57-243C-3C4173CDEBA6}"/>
          </ac:spMkLst>
        </pc:spChg>
      </pc:sldChg>
    </pc:docChg>
  </pc:docChgLst>
  <pc:docChgLst>
    <pc:chgData name="Morita, Mana" userId="8616333d-6338-4cd9-8f44-ba9a62b21766" providerId="ADAL" clId="{167617D5-6301-41E0-9044-BB851C62BF3E}"/>
    <pc:docChg chg="undo custSel addSld delSld modSld">
      <pc:chgData name="Morita, Mana" userId="8616333d-6338-4cd9-8f44-ba9a62b21766" providerId="ADAL" clId="{167617D5-6301-41E0-9044-BB851C62BF3E}" dt="2024-10-23T06:33:19.759" v="350" actId="404"/>
      <pc:docMkLst>
        <pc:docMk/>
      </pc:docMkLst>
      <pc:sldChg chg="addSp delSp modSp mod">
        <pc:chgData name="Morita, Mana" userId="8616333d-6338-4cd9-8f44-ba9a62b21766" providerId="ADAL" clId="{167617D5-6301-41E0-9044-BB851C62BF3E}" dt="2024-10-23T06:33:19.759" v="350" actId="404"/>
        <pc:sldMkLst>
          <pc:docMk/>
          <pc:sldMk cId="2256431487" sldId="2147469856"/>
        </pc:sldMkLst>
        <pc:spChg chg="mod">
          <ac:chgData name="Morita, Mana" userId="8616333d-6338-4cd9-8f44-ba9a62b21766" providerId="ADAL" clId="{167617D5-6301-41E0-9044-BB851C62BF3E}" dt="2024-10-23T06:14:38.886" v="153"/>
          <ac:spMkLst>
            <pc:docMk/>
            <pc:sldMk cId="2256431487" sldId="2147469856"/>
            <ac:spMk id="2" creationId="{84436913-DDCD-4420-924B-DB039CFE5886}"/>
          </ac:spMkLst>
        </pc:spChg>
        <pc:spChg chg="add mod">
          <ac:chgData name="Morita, Mana" userId="8616333d-6338-4cd9-8f44-ba9a62b21766" providerId="ADAL" clId="{167617D5-6301-41E0-9044-BB851C62BF3E}" dt="2024-10-23T06:14:38.886" v="153"/>
          <ac:spMkLst>
            <pc:docMk/>
            <pc:sldMk cId="2256431487" sldId="2147469856"/>
            <ac:spMk id="3" creationId="{648A9D53-2D6A-1FC1-78C8-14FBFA8EBD51}"/>
          </ac:spMkLst>
        </pc:spChg>
        <pc:spChg chg="mod">
          <ac:chgData name="Morita, Mana" userId="8616333d-6338-4cd9-8f44-ba9a62b21766" providerId="ADAL" clId="{167617D5-6301-41E0-9044-BB851C62BF3E}" dt="2024-10-23T06:14:38.886" v="153"/>
          <ac:spMkLst>
            <pc:docMk/>
            <pc:sldMk cId="2256431487" sldId="2147469856"/>
            <ac:spMk id="4" creationId="{2EA7B675-4EF3-F78C-D520-5B7849CE4D3D}"/>
          </ac:spMkLst>
        </pc:spChg>
        <pc:spChg chg="add mod">
          <ac:chgData name="Morita, Mana" userId="8616333d-6338-4cd9-8f44-ba9a62b21766" providerId="ADAL" clId="{167617D5-6301-41E0-9044-BB851C62BF3E}" dt="2024-10-23T06:14:38.886" v="153"/>
          <ac:spMkLst>
            <pc:docMk/>
            <pc:sldMk cId="2256431487" sldId="2147469856"/>
            <ac:spMk id="5" creationId="{40CD19E5-F8EC-727E-78F2-4D64274E1BCE}"/>
          </ac:spMkLst>
        </pc:spChg>
        <pc:spChg chg="add mod">
          <ac:chgData name="Morita, Mana" userId="8616333d-6338-4cd9-8f44-ba9a62b21766" providerId="ADAL" clId="{167617D5-6301-41E0-9044-BB851C62BF3E}" dt="2024-10-23T06:14:38.886" v="153"/>
          <ac:spMkLst>
            <pc:docMk/>
            <pc:sldMk cId="2256431487" sldId="2147469856"/>
            <ac:spMk id="6" creationId="{8274DE30-1DCB-4F10-0A1B-174F330EC030}"/>
          </ac:spMkLst>
        </pc:spChg>
        <pc:spChg chg="add mod">
          <ac:chgData name="Morita, Mana" userId="8616333d-6338-4cd9-8f44-ba9a62b21766" providerId="ADAL" clId="{167617D5-6301-41E0-9044-BB851C62BF3E}" dt="2024-10-23T06:14:38.886" v="153"/>
          <ac:spMkLst>
            <pc:docMk/>
            <pc:sldMk cId="2256431487" sldId="2147469856"/>
            <ac:spMk id="7" creationId="{1B690C5E-F31C-7C25-11E7-518E1A69B5BE}"/>
          </ac:spMkLst>
        </pc:spChg>
        <pc:spChg chg="add mod">
          <ac:chgData name="Morita, Mana" userId="8616333d-6338-4cd9-8f44-ba9a62b21766" providerId="ADAL" clId="{167617D5-6301-41E0-9044-BB851C62BF3E}" dt="2024-10-23T06:32:27.566" v="344" actId="554"/>
          <ac:spMkLst>
            <pc:docMk/>
            <pc:sldMk cId="2256431487" sldId="2147469856"/>
            <ac:spMk id="8" creationId="{71D2ABDE-0F6B-9388-EFF9-080D6873AAFF}"/>
          </ac:spMkLst>
        </pc:spChg>
        <pc:spChg chg="add mod">
          <ac:chgData name="Morita, Mana" userId="8616333d-6338-4cd9-8f44-ba9a62b21766" providerId="ADAL" clId="{167617D5-6301-41E0-9044-BB851C62BF3E}" dt="2024-10-23T06:14:38.886" v="153"/>
          <ac:spMkLst>
            <pc:docMk/>
            <pc:sldMk cId="2256431487" sldId="2147469856"/>
            <ac:spMk id="9" creationId="{8B013569-F22D-853D-2115-05C3B6BA238F}"/>
          </ac:spMkLst>
        </pc:spChg>
        <pc:spChg chg="add mod">
          <ac:chgData name="Morita, Mana" userId="8616333d-6338-4cd9-8f44-ba9a62b21766" providerId="ADAL" clId="{167617D5-6301-41E0-9044-BB851C62BF3E}" dt="2024-10-23T06:21:23.266" v="283" actId="20577"/>
          <ac:spMkLst>
            <pc:docMk/>
            <pc:sldMk cId="2256431487" sldId="2147469856"/>
            <ac:spMk id="10" creationId="{EF9DDD5E-D0F9-B157-AC6F-1299DE05673A}"/>
          </ac:spMkLst>
        </pc:spChg>
        <pc:spChg chg="add mod">
          <ac:chgData name="Morita, Mana" userId="8616333d-6338-4cd9-8f44-ba9a62b21766" providerId="ADAL" clId="{167617D5-6301-41E0-9044-BB851C62BF3E}" dt="2024-10-23T06:14:38.886" v="153"/>
          <ac:spMkLst>
            <pc:docMk/>
            <pc:sldMk cId="2256431487" sldId="2147469856"/>
            <ac:spMk id="11" creationId="{E44545CB-6E7C-70EC-E293-36F2C3137D19}"/>
          </ac:spMkLst>
        </pc:spChg>
        <pc:spChg chg="mod topLvl">
          <ac:chgData name="Morita, Mana" userId="8616333d-6338-4cd9-8f44-ba9a62b21766" providerId="ADAL" clId="{167617D5-6301-41E0-9044-BB851C62BF3E}" dt="2024-10-23T06:15:47.428" v="164" actId="164"/>
          <ac:spMkLst>
            <pc:docMk/>
            <pc:sldMk cId="2256431487" sldId="2147469856"/>
            <ac:spMk id="14" creationId="{86AFC4E8-B53C-B179-90EA-6C6F864E1160}"/>
          </ac:spMkLst>
        </pc:spChg>
        <pc:spChg chg="mod">
          <ac:chgData name="Morita, Mana" userId="8616333d-6338-4cd9-8f44-ba9a62b21766" providerId="ADAL" clId="{167617D5-6301-41E0-9044-BB851C62BF3E}" dt="2024-10-23T06:14:38.886" v="153"/>
          <ac:spMkLst>
            <pc:docMk/>
            <pc:sldMk cId="2256431487" sldId="2147469856"/>
            <ac:spMk id="15" creationId="{3315ADB0-0A84-7CF0-3021-E3C29FFC30AE}"/>
          </ac:spMkLst>
        </pc:spChg>
        <pc:spChg chg="mod topLvl">
          <ac:chgData name="Morita, Mana" userId="8616333d-6338-4cd9-8f44-ba9a62b21766" providerId="ADAL" clId="{167617D5-6301-41E0-9044-BB851C62BF3E}" dt="2024-10-23T06:15:47.428" v="164" actId="164"/>
          <ac:spMkLst>
            <pc:docMk/>
            <pc:sldMk cId="2256431487" sldId="2147469856"/>
            <ac:spMk id="16" creationId="{B175EE8D-6652-E347-E800-0349CF29942F}"/>
          </ac:spMkLst>
        </pc:spChg>
        <pc:spChg chg="mod topLvl">
          <ac:chgData name="Morita, Mana" userId="8616333d-6338-4cd9-8f44-ba9a62b21766" providerId="ADAL" clId="{167617D5-6301-41E0-9044-BB851C62BF3E}" dt="2024-10-23T06:15:47.428" v="164" actId="164"/>
          <ac:spMkLst>
            <pc:docMk/>
            <pc:sldMk cId="2256431487" sldId="2147469856"/>
            <ac:spMk id="17" creationId="{BC0DCCA1-896E-2E3C-6041-FD66AFC56E7A}"/>
          </ac:spMkLst>
        </pc:spChg>
        <pc:spChg chg="mod topLvl">
          <ac:chgData name="Morita, Mana" userId="8616333d-6338-4cd9-8f44-ba9a62b21766" providerId="ADAL" clId="{167617D5-6301-41E0-9044-BB851C62BF3E}" dt="2024-10-23T06:15:47.428" v="164" actId="164"/>
          <ac:spMkLst>
            <pc:docMk/>
            <pc:sldMk cId="2256431487" sldId="2147469856"/>
            <ac:spMk id="18" creationId="{431C2CC7-8B83-FE32-FF80-2E866CA6BD93}"/>
          </ac:spMkLst>
        </pc:spChg>
        <pc:spChg chg="add mod">
          <ac:chgData name="Morita, Mana" userId="8616333d-6338-4cd9-8f44-ba9a62b21766" providerId="ADAL" clId="{167617D5-6301-41E0-9044-BB851C62BF3E}" dt="2024-10-23T06:16:05.822" v="186" actId="1076"/>
          <ac:spMkLst>
            <pc:docMk/>
            <pc:sldMk cId="2256431487" sldId="2147469856"/>
            <ac:spMk id="20" creationId="{1872119A-71F6-06EA-C77A-1B9B3AAC7739}"/>
          </ac:spMkLst>
        </pc:spChg>
        <pc:spChg chg="add mod">
          <ac:chgData name="Morita, Mana" userId="8616333d-6338-4cd9-8f44-ba9a62b21766" providerId="ADAL" clId="{167617D5-6301-41E0-9044-BB851C62BF3E}" dt="2024-10-23T06:21:28.717" v="287" actId="20577"/>
          <ac:spMkLst>
            <pc:docMk/>
            <pc:sldMk cId="2256431487" sldId="2147469856"/>
            <ac:spMk id="21" creationId="{508315B6-DE9C-951B-2FEE-66A1078582A6}"/>
          </ac:spMkLst>
        </pc:spChg>
        <pc:spChg chg="add mod">
          <ac:chgData name="Morita, Mana" userId="8616333d-6338-4cd9-8f44-ba9a62b21766" providerId="ADAL" clId="{167617D5-6301-41E0-9044-BB851C62BF3E}" dt="2024-10-23T06:21:45.410" v="302" actId="1076"/>
          <ac:spMkLst>
            <pc:docMk/>
            <pc:sldMk cId="2256431487" sldId="2147469856"/>
            <ac:spMk id="23" creationId="{DF4104CF-920B-E8F4-F074-0562B01ADF05}"/>
          </ac:spMkLst>
        </pc:spChg>
        <pc:spChg chg="add mod">
          <ac:chgData name="Morita, Mana" userId="8616333d-6338-4cd9-8f44-ba9a62b21766" providerId="ADAL" clId="{167617D5-6301-41E0-9044-BB851C62BF3E}" dt="2024-10-23T06:33:19.759" v="350" actId="404"/>
          <ac:spMkLst>
            <pc:docMk/>
            <pc:sldMk cId="2256431487" sldId="2147469856"/>
            <ac:spMk id="24" creationId="{0A712FDA-32C5-9935-AA62-1386F27E9B01}"/>
          </ac:spMkLst>
        </pc:spChg>
        <pc:grpChg chg="mod">
          <ac:chgData name="Morita, Mana" userId="8616333d-6338-4cd9-8f44-ba9a62b21766" providerId="ADAL" clId="{167617D5-6301-41E0-9044-BB851C62BF3E}" dt="2024-10-23T06:14:38.886" v="153"/>
          <ac:grpSpMkLst>
            <pc:docMk/>
            <pc:sldMk cId="2256431487" sldId="2147469856"/>
            <ac:grpSpMk id="1" creationId="{00000000-0000-0000-0000-000000000000}"/>
          </ac:grpSpMkLst>
        </pc:grpChg>
        <pc:grpChg chg="del mod">
          <ac:chgData name="Morita, Mana" userId="8616333d-6338-4cd9-8f44-ba9a62b21766" providerId="ADAL" clId="{167617D5-6301-41E0-9044-BB851C62BF3E}" dt="2024-10-23T06:15:06.434" v="159" actId="165"/>
          <ac:grpSpMkLst>
            <pc:docMk/>
            <pc:sldMk cId="2256431487" sldId="2147469856"/>
            <ac:grpSpMk id="13" creationId="{2B0B42B7-DFCA-9273-C6A6-47E0538FB703}"/>
          </ac:grpSpMkLst>
        </pc:grpChg>
        <pc:grpChg chg="add mod">
          <ac:chgData name="Morita, Mana" userId="8616333d-6338-4cd9-8f44-ba9a62b21766" providerId="ADAL" clId="{167617D5-6301-41E0-9044-BB851C62BF3E}" dt="2024-10-23T06:15:47.428" v="164" actId="164"/>
          <ac:grpSpMkLst>
            <pc:docMk/>
            <pc:sldMk cId="2256431487" sldId="2147469856"/>
            <ac:grpSpMk id="19" creationId="{AEBCE746-2687-9352-F2CD-CA886CAC9BB3}"/>
          </ac:grpSpMkLst>
        </pc:grpChg>
        <pc:graphicFrameChg chg="add del mod">
          <ac:chgData name="Morita, Mana" userId="8616333d-6338-4cd9-8f44-ba9a62b21766" providerId="ADAL" clId="{167617D5-6301-41E0-9044-BB851C62BF3E}" dt="2024-10-23T06:14:38.886" v="153"/>
          <ac:graphicFrameMkLst>
            <pc:docMk/>
            <pc:sldMk cId="2256431487" sldId="2147469856"/>
            <ac:graphicFrameMk id="12" creationId="{261BC39C-57AB-CE9D-7499-422FB38BB0AA}"/>
          </ac:graphicFrameMkLst>
        </pc:graphicFrameChg>
        <pc:graphicFrameChg chg="add mod modGraphic">
          <ac:chgData name="Morita, Mana" userId="8616333d-6338-4cd9-8f44-ba9a62b21766" providerId="ADAL" clId="{167617D5-6301-41E0-9044-BB851C62BF3E}" dt="2024-10-23T06:18:08.117" v="242" actId="1036"/>
          <ac:graphicFrameMkLst>
            <pc:docMk/>
            <pc:sldMk cId="2256431487" sldId="2147469856"/>
            <ac:graphicFrameMk id="22" creationId="{02C4F045-628A-08A8-E74F-A57C8DCB00C1}"/>
          </ac:graphicFrameMkLst>
        </pc:graphicFrameChg>
        <pc:cxnChg chg="mod topLvl">
          <ac:chgData name="Morita, Mana" userId="8616333d-6338-4cd9-8f44-ba9a62b21766" providerId="ADAL" clId="{167617D5-6301-41E0-9044-BB851C62BF3E}" dt="2024-10-23T06:15:47.428" v="164" actId="164"/>
          <ac:cxnSpMkLst>
            <pc:docMk/>
            <pc:sldMk cId="2256431487" sldId="2147469856"/>
            <ac:cxnSpMk id="2054" creationId="{BE228DE0-D629-6767-B632-2FD6F32FCF89}"/>
          </ac:cxnSpMkLst>
        </pc:cxnChg>
        <pc:cxnChg chg="mod topLvl">
          <ac:chgData name="Morita, Mana" userId="8616333d-6338-4cd9-8f44-ba9a62b21766" providerId="ADAL" clId="{167617D5-6301-41E0-9044-BB851C62BF3E}" dt="2024-10-23T06:15:47.428" v="164" actId="164"/>
          <ac:cxnSpMkLst>
            <pc:docMk/>
            <pc:sldMk cId="2256431487" sldId="2147469856"/>
            <ac:cxnSpMk id="2055" creationId="{0C5C250F-608F-D062-BA2A-E1FBF3C0C6CB}"/>
          </ac:cxnSpMkLst>
        </pc:cxnChg>
        <pc:cxnChg chg="mod topLvl">
          <ac:chgData name="Morita, Mana" userId="8616333d-6338-4cd9-8f44-ba9a62b21766" providerId="ADAL" clId="{167617D5-6301-41E0-9044-BB851C62BF3E}" dt="2024-10-23T06:15:47.428" v="164" actId="164"/>
          <ac:cxnSpMkLst>
            <pc:docMk/>
            <pc:sldMk cId="2256431487" sldId="2147469856"/>
            <ac:cxnSpMk id="2056" creationId="{84FD7A9F-B805-09A4-95E8-0CE301C62C6E}"/>
          </ac:cxnSpMkLst>
        </pc:cxnChg>
      </pc:sldChg>
      <pc:sldChg chg="addSp delSp modSp add mod">
        <pc:chgData name="Morita, Mana" userId="8616333d-6338-4cd9-8f44-ba9a62b21766" providerId="ADAL" clId="{167617D5-6301-41E0-9044-BB851C62BF3E}" dt="2024-10-23T06:20:29.841" v="279" actId="2062"/>
        <pc:sldMkLst>
          <pc:docMk/>
          <pc:sldMk cId="1271542719" sldId="2147469857"/>
        </pc:sldMkLst>
        <pc:spChg chg="mod">
          <ac:chgData name="Morita, Mana" userId="8616333d-6338-4cd9-8f44-ba9a62b21766" providerId="ADAL" clId="{167617D5-6301-41E0-9044-BB851C62BF3E}" dt="2024-10-23T06:19:21.370" v="255" actId="552"/>
          <ac:spMkLst>
            <pc:docMk/>
            <pc:sldMk cId="1271542719" sldId="2147469857"/>
            <ac:spMk id="3" creationId="{648A9D53-2D6A-1FC1-78C8-14FBFA8EBD51}"/>
          </ac:spMkLst>
        </pc:spChg>
        <pc:spChg chg="del">
          <ac:chgData name="Morita, Mana" userId="8616333d-6338-4cd9-8f44-ba9a62b21766" providerId="ADAL" clId="{167617D5-6301-41E0-9044-BB851C62BF3E}" dt="2024-10-23T06:18:45.200" v="251" actId="478"/>
          <ac:spMkLst>
            <pc:docMk/>
            <pc:sldMk cId="1271542719" sldId="2147469857"/>
            <ac:spMk id="5" creationId="{40CD19E5-F8EC-727E-78F2-4D64274E1BCE}"/>
          </ac:spMkLst>
        </pc:spChg>
        <pc:spChg chg="del">
          <ac:chgData name="Morita, Mana" userId="8616333d-6338-4cd9-8f44-ba9a62b21766" providerId="ADAL" clId="{167617D5-6301-41E0-9044-BB851C62BF3E}" dt="2024-10-23T06:18:45.200" v="251" actId="478"/>
          <ac:spMkLst>
            <pc:docMk/>
            <pc:sldMk cId="1271542719" sldId="2147469857"/>
            <ac:spMk id="6" creationId="{8274DE30-1DCB-4F10-0A1B-174F330EC030}"/>
          </ac:spMkLst>
        </pc:spChg>
        <pc:spChg chg="del">
          <ac:chgData name="Morita, Mana" userId="8616333d-6338-4cd9-8f44-ba9a62b21766" providerId="ADAL" clId="{167617D5-6301-41E0-9044-BB851C62BF3E}" dt="2024-10-23T06:18:45.200" v="251" actId="478"/>
          <ac:spMkLst>
            <pc:docMk/>
            <pc:sldMk cId="1271542719" sldId="2147469857"/>
            <ac:spMk id="7" creationId="{1B690C5E-F31C-7C25-11E7-518E1A69B5BE}"/>
          </ac:spMkLst>
        </pc:spChg>
        <pc:spChg chg="del">
          <ac:chgData name="Morita, Mana" userId="8616333d-6338-4cd9-8f44-ba9a62b21766" providerId="ADAL" clId="{167617D5-6301-41E0-9044-BB851C62BF3E}" dt="2024-10-23T06:18:45.200" v="251" actId="478"/>
          <ac:spMkLst>
            <pc:docMk/>
            <pc:sldMk cId="1271542719" sldId="2147469857"/>
            <ac:spMk id="8" creationId="{71D2ABDE-0F6B-9388-EFF9-080D6873AAFF}"/>
          </ac:spMkLst>
        </pc:spChg>
        <pc:spChg chg="del">
          <ac:chgData name="Morita, Mana" userId="8616333d-6338-4cd9-8f44-ba9a62b21766" providerId="ADAL" clId="{167617D5-6301-41E0-9044-BB851C62BF3E}" dt="2024-10-23T06:18:45.200" v="251" actId="478"/>
          <ac:spMkLst>
            <pc:docMk/>
            <pc:sldMk cId="1271542719" sldId="2147469857"/>
            <ac:spMk id="9" creationId="{8B013569-F22D-853D-2115-05C3B6BA238F}"/>
          </ac:spMkLst>
        </pc:spChg>
        <pc:spChg chg="del">
          <ac:chgData name="Morita, Mana" userId="8616333d-6338-4cd9-8f44-ba9a62b21766" providerId="ADAL" clId="{167617D5-6301-41E0-9044-BB851C62BF3E}" dt="2024-10-23T06:18:45.200" v="251" actId="478"/>
          <ac:spMkLst>
            <pc:docMk/>
            <pc:sldMk cId="1271542719" sldId="2147469857"/>
            <ac:spMk id="10" creationId="{EF9DDD5E-D0F9-B157-AC6F-1299DE05673A}"/>
          </ac:spMkLst>
        </pc:spChg>
        <pc:spChg chg="add mod">
          <ac:chgData name="Morita, Mana" userId="8616333d-6338-4cd9-8f44-ba9a62b21766" providerId="ADAL" clId="{167617D5-6301-41E0-9044-BB851C62BF3E}" dt="2024-10-23T06:20:14.710" v="274" actId="404"/>
          <ac:spMkLst>
            <pc:docMk/>
            <pc:sldMk cId="1271542719" sldId="2147469857"/>
            <ac:spMk id="13" creationId="{6A58A823-CEB0-7D57-243C-3C4173CDEBA6}"/>
          </ac:spMkLst>
        </pc:spChg>
        <pc:spChg chg="del">
          <ac:chgData name="Morita, Mana" userId="8616333d-6338-4cd9-8f44-ba9a62b21766" providerId="ADAL" clId="{167617D5-6301-41E0-9044-BB851C62BF3E}" dt="2024-10-23T06:18:45.200" v="251" actId="478"/>
          <ac:spMkLst>
            <pc:docMk/>
            <pc:sldMk cId="1271542719" sldId="2147469857"/>
            <ac:spMk id="20" creationId="{1872119A-71F6-06EA-C77A-1B9B3AAC7739}"/>
          </ac:spMkLst>
        </pc:spChg>
        <pc:spChg chg="del">
          <ac:chgData name="Morita, Mana" userId="8616333d-6338-4cd9-8f44-ba9a62b21766" providerId="ADAL" clId="{167617D5-6301-41E0-9044-BB851C62BF3E}" dt="2024-10-23T06:18:45.200" v="251" actId="478"/>
          <ac:spMkLst>
            <pc:docMk/>
            <pc:sldMk cId="1271542719" sldId="2147469857"/>
            <ac:spMk id="21" creationId="{508315B6-DE9C-951B-2FEE-66A1078582A6}"/>
          </ac:spMkLst>
        </pc:spChg>
        <pc:grpChg chg="del">
          <ac:chgData name="Morita, Mana" userId="8616333d-6338-4cd9-8f44-ba9a62b21766" providerId="ADAL" clId="{167617D5-6301-41E0-9044-BB851C62BF3E}" dt="2024-10-23T06:18:45.200" v="251" actId="478"/>
          <ac:grpSpMkLst>
            <pc:docMk/>
            <pc:sldMk cId="1271542719" sldId="2147469857"/>
            <ac:grpSpMk id="19" creationId="{AEBCE746-2687-9352-F2CD-CA886CAC9BB3}"/>
          </ac:grpSpMkLst>
        </pc:grpChg>
        <pc:graphicFrameChg chg="add mod modGraphic">
          <ac:chgData name="Morita, Mana" userId="8616333d-6338-4cd9-8f44-ba9a62b21766" providerId="ADAL" clId="{167617D5-6301-41E0-9044-BB851C62BF3E}" dt="2024-10-23T06:20:29.841" v="279" actId="2062"/>
          <ac:graphicFrameMkLst>
            <pc:docMk/>
            <pc:sldMk cId="1271542719" sldId="2147469857"/>
            <ac:graphicFrameMk id="12" creationId="{7C83E845-36AD-011E-BB49-B26B1C2F5BDC}"/>
          </ac:graphicFrameMkLst>
        </pc:graphicFrameChg>
        <pc:graphicFrameChg chg="del">
          <ac:chgData name="Morita, Mana" userId="8616333d-6338-4cd9-8f44-ba9a62b21766" providerId="ADAL" clId="{167617D5-6301-41E0-9044-BB851C62BF3E}" dt="2024-10-23T06:18:45.200" v="251" actId="478"/>
          <ac:graphicFrameMkLst>
            <pc:docMk/>
            <pc:sldMk cId="1271542719" sldId="2147469857"/>
            <ac:graphicFrameMk id="22" creationId="{02C4F045-628A-08A8-E74F-A57C8DCB00C1}"/>
          </ac:graphicFrameMkLst>
        </pc:graphicFrameChg>
      </pc:sldChg>
      <pc:sldChg chg="new del">
        <pc:chgData name="Morita, Mana" userId="8616333d-6338-4cd9-8f44-ba9a62b21766" providerId="ADAL" clId="{167617D5-6301-41E0-9044-BB851C62BF3E}" dt="2024-10-23T06:18:16.959" v="244" actId="680"/>
        <pc:sldMkLst>
          <pc:docMk/>
          <pc:sldMk cId="3588796406" sldId="2147469857"/>
        </pc:sldMkLst>
      </pc:sldChg>
    </pc:docChg>
  </pc:docChgLst>
  <pc:docChgLst>
    <pc:chgData name="Toriyama, Haruyuki" userId="9e31f75d-8e38-4175-8aeb-61edf46a2832" providerId="ADAL" clId="{119EA849-7E9C-4E2D-A445-510A711B4B52}"/>
    <pc:docChg chg="undo custSel modSld">
      <pc:chgData name="Toriyama, Haruyuki" userId="9e31f75d-8e38-4175-8aeb-61edf46a2832" providerId="ADAL" clId="{119EA849-7E9C-4E2D-A445-510A711B4B52}" dt="2024-10-25T14:26:45.634" v="2541" actId="20577"/>
      <pc:docMkLst>
        <pc:docMk/>
      </pc:docMkLst>
      <pc:sldChg chg="delSp mod">
        <pc:chgData name="Toriyama, Haruyuki" userId="9e31f75d-8e38-4175-8aeb-61edf46a2832" providerId="ADAL" clId="{119EA849-7E9C-4E2D-A445-510A711B4B52}" dt="2024-10-25T14:25:43.874" v="2533" actId="478"/>
        <pc:sldMkLst>
          <pc:docMk/>
          <pc:sldMk cId="2494672695" sldId="2147469769"/>
        </pc:sldMkLst>
        <pc:spChg chg="del">
          <ac:chgData name="Toriyama, Haruyuki" userId="9e31f75d-8e38-4175-8aeb-61edf46a2832" providerId="ADAL" clId="{119EA849-7E9C-4E2D-A445-510A711B4B52}" dt="2024-10-25T14:25:43.874" v="2533" actId="478"/>
          <ac:spMkLst>
            <pc:docMk/>
            <pc:sldMk cId="2494672695" sldId="2147469769"/>
            <ac:spMk id="7" creationId="{DA99AF5B-3EF3-7247-C86F-408F111212FD}"/>
          </ac:spMkLst>
        </pc:spChg>
      </pc:sldChg>
      <pc:sldChg chg="modSp mod">
        <pc:chgData name="Toriyama, Haruyuki" userId="9e31f75d-8e38-4175-8aeb-61edf46a2832" providerId="ADAL" clId="{119EA849-7E9C-4E2D-A445-510A711B4B52}" dt="2024-10-25T05:52:29.240" v="501" actId="20577"/>
        <pc:sldMkLst>
          <pc:docMk/>
          <pc:sldMk cId="3683054612" sldId="2147469808"/>
        </pc:sldMkLst>
        <pc:spChg chg="mod">
          <ac:chgData name="Toriyama, Haruyuki" userId="9e31f75d-8e38-4175-8aeb-61edf46a2832" providerId="ADAL" clId="{119EA849-7E9C-4E2D-A445-510A711B4B52}" dt="2024-10-25T05:47:29.044" v="377" actId="20577"/>
          <ac:spMkLst>
            <pc:docMk/>
            <pc:sldMk cId="3683054612" sldId="2147469808"/>
            <ac:spMk id="38" creationId="{EEE7AA3C-9E53-AC84-87D7-2632FBC2E7C0}"/>
          </ac:spMkLst>
        </pc:spChg>
        <pc:spChg chg="mod">
          <ac:chgData name="Toriyama, Haruyuki" userId="9e31f75d-8e38-4175-8aeb-61edf46a2832" providerId="ADAL" clId="{119EA849-7E9C-4E2D-A445-510A711B4B52}" dt="2024-10-25T05:47:32.596" v="378" actId="20577"/>
          <ac:spMkLst>
            <pc:docMk/>
            <pc:sldMk cId="3683054612" sldId="2147469808"/>
            <ac:spMk id="41" creationId="{8849D08C-FF00-BDDD-7B60-E8BC672D6B1C}"/>
          </ac:spMkLst>
        </pc:spChg>
        <pc:spChg chg="mod">
          <ac:chgData name="Toriyama, Haruyuki" userId="9e31f75d-8e38-4175-8aeb-61edf46a2832" providerId="ADAL" clId="{119EA849-7E9C-4E2D-A445-510A711B4B52}" dt="2024-10-25T05:47:40.256" v="380" actId="20577"/>
          <ac:spMkLst>
            <pc:docMk/>
            <pc:sldMk cId="3683054612" sldId="2147469808"/>
            <ac:spMk id="42" creationId="{15FE9A33-C09A-D2C1-5CC5-EF9E1A1545ED}"/>
          </ac:spMkLst>
        </pc:spChg>
        <pc:spChg chg="mod">
          <ac:chgData name="Toriyama, Haruyuki" userId="9e31f75d-8e38-4175-8aeb-61edf46a2832" providerId="ADAL" clId="{119EA849-7E9C-4E2D-A445-510A711B4B52}" dt="2024-10-25T05:47:44.582" v="381" actId="20577"/>
          <ac:spMkLst>
            <pc:docMk/>
            <pc:sldMk cId="3683054612" sldId="2147469808"/>
            <ac:spMk id="43" creationId="{CC51C8B2-5E38-0B56-663F-9E81CD08A08B}"/>
          </ac:spMkLst>
        </pc:spChg>
        <pc:spChg chg="mod">
          <ac:chgData name="Toriyama, Haruyuki" userId="9e31f75d-8e38-4175-8aeb-61edf46a2832" providerId="ADAL" clId="{119EA849-7E9C-4E2D-A445-510A711B4B52}" dt="2024-10-25T05:47:51.323" v="383" actId="20577"/>
          <ac:spMkLst>
            <pc:docMk/>
            <pc:sldMk cId="3683054612" sldId="2147469808"/>
            <ac:spMk id="44" creationId="{ADEA62D0-BB4D-C360-CBDE-A0EF6BBDC307}"/>
          </ac:spMkLst>
        </pc:spChg>
        <pc:spChg chg="mod">
          <ac:chgData name="Toriyama, Haruyuki" userId="9e31f75d-8e38-4175-8aeb-61edf46a2832" providerId="ADAL" clId="{119EA849-7E9C-4E2D-A445-510A711B4B52}" dt="2024-10-25T05:47:55.063" v="384" actId="6549"/>
          <ac:spMkLst>
            <pc:docMk/>
            <pc:sldMk cId="3683054612" sldId="2147469808"/>
            <ac:spMk id="45" creationId="{DC571277-50CB-0905-B945-CE08B55552AE}"/>
          </ac:spMkLst>
        </pc:spChg>
        <pc:spChg chg="mod">
          <ac:chgData name="Toriyama, Haruyuki" userId="9e31f75d-8e38-4175-8aeb-61edf46a2832" providerId="ADAL" clId="{119EA849-7E9C-4E2D-A445-510A711B4B52}" dt="2024-10-25T05:47:58.208" v="385" actId="6549"/>
          <ac:spMkLst>
            <pc:docMk/>
            <pc:sldMk cId="3683054612" sldId="2147469808"/>
            <ac:spMk id="46" creationId="{7DA508FB-A324-0B47-88F0-D18A821A2A0A}"/>
          </ac:spMkLst>
        </pc:spChg>
        <pc:spChg chg="mod">
          <ac:chgData name="Toriyama, Haruyuki" userId="9e31f75d-8e38-4175-8aeb-61edf46a2832" providerId="ADAL" clId="{119EA849-7E9C-4E2D-A445-510A711B4B52}" dt="2024-10-25T05:51:52.530" v="485" actId="20577"/>
          <ac:spMkLst>
            <pc:docMk/>
            <pc:sldMk cId="3683054612" sldId="2147469808"/>
            <ac:spMk id="53" creationId="{EF26E071-E906-D7BE-0BCA-F688CBFEE9FA}"/>
          </ac:spMkLst>
        </pc:spChg>
        <pc:spChg chg="mod">
          <ac:chgData name="Toriyama, Haruyuki" userId="9e31f75d-8e38-4175-8aeb-61edf46a2832" providerId="ADAL" clId="{119EA849-7E9C-4E2D-A445-510A711B4B52}" dt="2024-10-25T05:52:01.071" v="489" actId="20577"/>
          <ac:spMkLst>
            <pc:docMk/>
            <pc:sldMk cId="3683054612" sldId="2147469808"/>
            <ac:spMk id="54" creationId="{A0ECBE3B-7DF4-9472-71C4-CCE7856355E6}"/>
          </ac:spMkLst>
        </pc:spChg>
        <pc:spChg chg="mod">
          <ac:chgData name="Toriyama, Haruyuki" userId="9e31f75d-8e38-4175-8aeb-61edf46a2832" providerId="ADAL" clId="{119EA849-7E9C-4E2D-A445-510A711B4B52}" dt="2024-10-25T05:52:08.980" v="493" actId="20577"/>
          <ac:spMkLst>
            <pc:docMk/>
            <pc:sldMk cId="3683054612" sldId="2147469808"/>
            <ac:spMk id="55" creationId="{8E8A574C-2BDC-D19B-B500-436989B5BC17}"/>
          </ac:spMkLst>
        </pc:spChg>
        <pc:spChg chg="mod">
          <ac:chgData name="Toriyama, Haruyuki" userId="9e31f75d-8e38-4175-8aeb-61edf46a2832" providerId="ADAL" clId="{119EA849-7E9C-4E2D-A445-510A711B4B52}" dt="2024-10-25T05:52:18.761" v="497" actId="20577"/>
          <ac:spMkLst>
            <pc:docMk/>
            <pc:sldMk cId="3683054612" sldId="2147469808"/>
            <ac:spMk id="56" creationId="{766A7357-AABC-6064-92B0-480F9CAF44C5}"/>
          </ac:spMkLst>
        </pc:spChg>
        <pc:spChg chg="mod">
          <ac:chgData name="Toriyama, Haruyuki" userId="9e31f75d-8e38-4175-8aeb-61edf46a2832" providerId="ADAL" clId="{119EA849-7E9C-4E2D-A445-510A711B4B52}" dt="2024-10-25T05:52:29.240" v="501" actId="20577"/>
          <ac:spMkLst>
            <pc:docMk/>
            <pc:sldMk cId="3683054612" sldId="2147469808"/>
            <ac:spMk id="57" creationId="{2DC4C0BE-363D-406F-F262-D08D531D47AF}"/>
          </ac:spMkLst>
        </pc:spChg>
        <pc:spChg chg="mod">
          <ac:chgData name="Toriyama, Haruyuki" userId="9e31f75d-8e38-4175-8aeb-61edf46a2832" providerId="ADAL" clId="{119EA849-7E9C-4E2D-A445-510A711B4B52}" dt="2024-10-25T05:47:35.570" v="379" actId="20577"/>
          <ac:spMkLst>
            <pc:docMk/>
            <pc:sldMk cId="3683054612" sldId="2147469808"/>
            <ac:spMk id="77" creationId="{65AD6378-CF2C-0FA3-FAF9-4D5688C99F7A}"/>
          </ac:spMkLst>
        </pc:spChg>
      </pc:sldChg>
      <pc:sldChg chg="delSp mod">
        <pc:chgData name="Toriyama, Haruyuki" userId="9e31f75d-8e38-4175-8aeb-61edf46a2832" providerId="ADAL" clId="{119EA849-7E9C-4E2D-A445-510A711B4B52}" dt="2024-10-25T14:26:04.816" v="2534" actId="478"/>
        <pc:sldMkLst>
          <pc:docMk/>
          <pc:sldMk cId="1776084472" sldId="2147469811"/>
        </pc:sldMkLst>
        <pc:spChg chg="del">
          <ac:chgData name="Toriyama, Haruyuki" userId="9e31f75d-8e38-4175-8aeb-61edf46a2832" providerId="ADAL" clId="{119EA849-7E9C-4E2D-A445-510A711B4B52}" dt="2024-10-25T14:26:04.816" v="2534" actId="478"/>
          <ac:spMkLst>
            <pc:docMk/>
            <pc:sldMk cId="1776084472" sldId="2147469811"/>
            <ac:spMk id="7" creationId="{6D0F4BD5-0185-2A22-E62D-CDC829EFB5D8}"/>
          </ac:spMkLst>
        </pc:spChg>
        <pc:spChg chg="del">
          <ac:chgData name="Toriyama, Haruyuki" userId="9e31f75d-8e38-4175-8aeb-61edf46a2832" providerId="ADAL" clId="{119EA849-7E9C-4E2D-A445-510A711B4B52}" dt="2024-10-25T14:26:04.816" v="2534" actId="478"/>
          <ac:spMkLst>
            <pc:docMk/>
            <pc:sldMk cId="1776084472" sldId="2147469811"/>
            <ac:spMk id="8" creationId="{CBF579BC-7A45-7452-5344-C843EE848E27}"/>
          </ac:spMkLst>
        </pc:spChg>
      </pc:sldChg>
      <pc:sldChg chg="addSp modSp mod">
        <pc:chgData name="Toriyama, Haruyuki" userId="9e31f75d-8e38-4175-8aeb-61edf46a2832" providerId="ADAL" clId="{119EA849-7E9C-4E2D-A445-510A711B4B52}" dt="2024-10-25T14:23:03.079" v="2532" actId="14100"/>
        <pc:sldMkLst>
          <pc:docMk/>
          <pc:sldMk cId="632330403" sldId="2147469816"/>
        </pc:sldMkLst>
        <pc:spChg chg="mod">
          <ac:chgData name="Toriyama, Haruyuki" userId="9e31f75d-8e38-4175-8aeb-61edf46a2832" providerId="ADAL" clId="{119EA849-7E9C-4E2D-A445-510A711B4B52}" dt="2024-10-25T14:08:06.025" v="1776" actId="1076"/>
          <ac:spMkLst>
            <pc:docMk/>
            <pc:sldMk cId="632330403" sldId="2147469816"/>
            <ac:spMk id="3" creationId="{DC9DECF3-F4E6-7DA5-AC41-3085DACE20C5}"/>
          </ac:spMkLst>
        </pc:spChg>
        <pc:spChg chg="add mod">
          <ac:chgData name="Toriyama, Haruyuki" userId="9e31f75d-8e38-4175-8aeb-61edf46a2832" providerId="ADAL" clId="{119EA849-7E9C-4E2D-A445-510A711B4B52}" dt="2024-10-25T14:23:03.079" v="2532" actId="14100"/>
          <ac:spMkLst>
            <pc:docMk/>
            <pc:sldMk cId="632330403" sldId="2147469816"/>
            <ac:spMk id="4" creationId="{6446515A-1DBD-FA11-005B-5FB79A85CFC7}"/>
          </ac:spMkLst>
        </pc:spChg>
        <pc:spChg chg="mod">
          <ac:chgData name="Toriyama, Haruyuki" userId="9e31f75d-8e38-4175-8aeb-61edf46a2832" providerId="ADAL" clId="{119EA849-7E9C-4E2D-A445-510A711B4B52}" dt="2024-10-25T14:17:15.602" v="2043" actId="20577"/>
          <ac:spMkLst>
            <pc:docMk/>
            <pc:sldMk cId="632330403" sldId="2147469816"/>
            <ac:spMk id="46" creationId="{781570FB-0FB1-D6BD-9685-D31000E68EE7}"/>
          </ac:spMkLst>
        </pc:spChg>
        <pc:spChg chg="mod">
          <ac:chgData name="Toriyama, Haruyuki" userId="9e31f75d-8e38-4175-8aeb-61edf46a2832" providerId="ADAL" clId="{119EA849-7E9C-4E2D-A445-510A711B4B52}" dt="2024-10-25T14:14:48.267" v="1988" actId="20577"/>
          <ac:spMkLst>
            <pc:docMk/>
            <pc:sldMk cId="632330403" sldId="2147469816"/>
            <ac:spMk id="47" creationId="{73013874-514F-9452-A268-48D44482A817}"/>
          </ac:spMkLst>
        </pc:spChg>
        <pc:spChg chg="mod">
          <ac:chgData name="Toriyama, Haruyuki" userId="9e31f75d-8e38-4175-8aeb-61edf46a2832" providerId="ADAL" clId="{119EA849-7E9C-4E2D-A445-510A711B4B52}" dt="2024-10-25T14:19:53.418" v="2234" actId="20577"/>
          <ac:spMkLst>
            <pc:docMk/>
            <pc:sldMk cId="632330403" sldId="2147469816"/>
            <ac:spMk id="48" creationId="{C19C1708-5762-1238-599B-5CB966FC6A75}"/>
          </ac:spMkLst>
        </pc:spChg>
        <pc:spChg chg="mod">
          <ac:chgData name="Toriyama, Haruyuki" userId="9e31f75d-8e38-4175-8aeb-61edf46a2832" providerId="ADAL" clId="{119EA849-7E9C-4E2D-A445-510A711B4B52}" dt="2024-10-25T14:08:02.091" v="1775" actId="1076"/>
          <ac:spMkLst>
            <pc:docMk/>
            <pc:sldMk cId="632330403" sldId="2147469816"/>
            <ac:spMk id="49" creationId="{35F572A0-7EBA-9B22-77C0-649892635189}"/>
          </ac:spMkLst>
        </pc:spChg>
      </pc:sldChg>
      <pc:sldChg chg="addSp modSp mod">
        <pc:chgData name="Toriyama, Haruyuki" userId="9e31f75d-8e38-4175-8aeb-61edf46a2832" providerId="ADAL" clId="{119EA849-7E9C-4E2D-A445-510A711B4B52}" dt="2024-10-25T12:46:04.107" v="1394" actId="20577"/>
        <pc:sldMkLst>
          <pc:docMk/>
          <pc:sldMk cId="1505197190" sldId="2147469817"/>
        </pc:sldMkLst>
        <pc:spChg chg="add mod">
          <ac:chgData name="Toriyama, Haruyuki" userId="9e31f75d-8e38-4175-8aeb-61edf46a2832" providerId="ADAL" clId="{119EA849-7E9C-4E2D-A445-510A711B4B52}" dt="2024-10-25T12:46:04.107" v="1394" actId="20577"/>
          <ac:spMkLst>
            <pc:docMk/>
            <pc:sldMk cId="1505197190" sldId="2147469817"/>
            <ac:spMk id="4" creationId="{0A071CE7-E438-D2CD-C371-1D4F98AFBC96}"/>
          </ac:spMkLst>
        </pc:spChg>
        <pc:spChg chg="mod">
          <ac:chgData name="Toriyama, Haruyuki" userId="9e31f75d-8e38-4175-8aeb-61edf46a2832" providerId="ADAL" clId="{119EA849-7E9C-4E2D-A445-510A711B4B52}" dt="2024-10-25T06:21:12.412" v="1333" actId="20577"/>
          <ac:spMkLst>
            <pc:docMk/>
            <pc:sldMk cId="1505197190" sldId="2147469817"/>
            <ac:spMk id="45" creationId="{02E4E6A7-DFE6-A48B-C5F7-B738C0ED4F5A}"/>
          </ac:spMkLst>
        </pc:spChg>
        <pc:spChg chg="mod">
          <ac:chgData name="Toriyama, Haruyuki" userId="9e31f75d-8e38-4175-8aeb-61edf46a2832" providerId="ADAL" clId="{119EA849-7E9C-4E2D-A445-510A711B4B52}" dt="2024-10-25T06:11:30.678" v="1035" actId="207"/>
          <ac:spMkLst>
            <pc:docMk/>
            <pc:sldMk cId="1505197190" sldId="2147469817"/>
            <ac:spMk id="48" creationId="{C19C1708-5762-1238-599B-5CB966FC6A75}"/>
          </ac:spMkLst>
        </pc:spChg>
      </pc:sldChg>
      <pc:sldChg chg="modSp mod">
        <pc:chgData name="Toriyama, Haruyuki" userId="9e31f75d-8e38-4175-8aeb-61edf46a2832" providerId="ADAL" clId="{119EA849-7E9C-4E2D-A445-510A711B4B52}" dt="2024-10-25T05:48:30.318" v="386" actId="20577"/>
        <pc:sldMkLst>
          <pc:docMk/>
          <pc:sldMk cId="297388890" sldId="2147469840"/>
        </pc:sldMkLst>
        <pc:spChg chg="mod">
          <ac:chgData name="Toriyama, Haruyuki" userId="9e31f75d-8e38-4175-8aeb-61edf46a2832" providerId="ADAL" clId="{119EA849-7E9C-4E2D-A445-510A711B4B52}" dt="2024-10-25T05:48:30.318" v="386" actId="20577"/>
          <ac:spMkLst>
            <pc:docMk/>
            <pc:sldMk cId="297388890" sldId="2147469840"/>
            <ac:spMk id="8" creationId="{B0D1E6EC-577C-3A32-160E-CC06B76DFE44}"/>
          </ac:spMkLst>
        </pc:spChg>
      </pc:sldChg>
      <pc:sldChg chg="modSp mod">
        <pc:chgData name="Toriyama, Haruyuki" userId="9e31f75d-8e38-4175-8aeb-61edf46a2832" providerId="ADAL" clId="{119EA849-7E9C-4E2D-A445-510A711B4B52}" dt="2024-10-25T05:50:37.252" v="411" actId="20577"/>
        <pc:sldMkLst>
          <pc:docMk/>
          <pc:sldMk cId="1571733444" sldId="2147469844"/>
        </pc:sldMkLst>
        <pc:spChg chg="mod">
          <ac:chgData name="Toriyama, Haruyuki" userId="9e31f75d-8e38-4175-8aeb-61edf46a2832" providerId="ADAL" clId="{119EA849-7E9C-4E2D-A445-510A711B4B52}" dt="2024-10-25T05:50:28.228" v="407" actId="20577"/>
          <ac:spMkLst>
            <pc:docMk/>
            <pc:sldMk cId="1571733444" sldId="2147469844"/>
            <ac:spMk id="24" creationId="{FFBF42CF-C0C1-CC2A-C9E2-340D096C81B2}"/>
          </ac:spMkLst>
        </pc:spChg>
        <pc:spChg chg="mod">
          <ac:chgData name="Toriyama, Haruyuki" userId="9e31f75d-8e38-4175-8aeb-61edf46a2832" providerId="ADAL" clId="{119EA849-7E9C-4E2D-A445-510A711B4B52}" dt="2024-10-25T05:50:35.099" v="410" actId="20577"/>
          <ac:spMkLst>
            <pc:docMk/>
            <pc:sldMk cId="1571733444" sldId="2147469844"/>
            <ac:spMk id="25" creationId="{7546D6CC-FF3F-FC0A-6AD1-67DA9AFCF427}"/>
          </ac:spMkLst>
        </pc:spChg>
        <pc:spChg chg="mod">
          <ac:chgData name="Toriyama, Haruyuki" userId="9e31f75d-8e38-4175-8aeb-61edf46a2832" providerId="ADAL" clId="{119EA849-7E9C-4E2D-A445-510A711B4B52}" dt="2024-10-25T05:50:30.876" v="408" actId="20577"/>
          <ac:spMkLst>
            <pc:docMk/>
            <pc:sldMk cId="1571733444" sldId="2147469844"/>
            <ac:spMk id="26" creationId="{1C0E0F3B-CF18-025B-EEFB-10537F870490}"/>
          </ac:spMkLst>
        </pc:spChg>
        <pc:spChg chg="mod">
          <ac:chgData name="Toriyama, Haruyuki" userId="9e31f75d-8e38-4175-8aeb-61edf46a2832" providerId="ADAL" clId="{119EA849-7E9C-4E2D-A445-510A711B4B52}" dt="2024-10-25T05:50:32.686" v="409" actId="20577"/>
          <ac:spMkLst>
            <pc:docMk/>
            <pc:sldMk cId="1571733444" sldId="2147469844"/>
            <ac:spMk id="27" creationId="{89133263-DBDD-5FF4-5F5F-279BC3238243}"/>
          </ac:spMkLst>
        </pc:spChg>
        <pc:spChg chg="mod">
          <ac:chgData name="Toriyama, Haruyuki" userId="9e31f75d-8e38-4175-8aeb-61edf46a2832" providerId="ADAL" clId="{119EA849-7E9C-4E2D-A445-510A711B4B52}" dt="2024-10-25T05:50:37.252" v="411" actId="20577"/>
          <ac:spMkLst>
            <pc:docMk/>
            <pc:sldMk cId="1571733444" sldId="2147469844"/>
            <ac:spMk id="28" creationId="{35F4436E-6373-CEE2-2E52-C52D97BCCADF}"/>
          </ac:spMkLst>
        </pc:spChg>
      </pc:sldChg>
      <pc:sldChg chg="addSp modSp mod">
        <pc:chgData name="Toriyama, Haruyuki" userId="9e31f75d-8e38-4175-8aeb-61edf46a2832" providerId="ADAL" clId="{119EA849-7E9C-4E2D-A445-510A711B4B52}" dt="2024-10-25T14:26:45.634" v="2541" actId="20577"/>
        <pc:sldMkLst>
          <pc:docMk/>
          <pc:sldMk cId="1085229333" sldId="2147469845"/>
        </pc:sldMkLst>
        <pc:spChg chg="mod">
          <ac:chgData name="Toriyama, Haruyuki" userId="9e31f75d-8e38-4175-8aeb-61edf46a2832" providerId="ADAL" clId="{119EA849-7E9C-4E2D-A445-510A711B4B52}" dt="2024-10-25T14:26:45.634" v="2541" actId="20577"/>
          <ac:spMkLst>
            <pc:docMk/>
            <pc:sldMk cId="1085229333" sldId="2147469845"/>
            <ac:spMk id="3" creationId="{DC9DECF3-F4E6-7DA5-AC41-3085DACE20C5}"/>
          </ac:spMkLst>
        </pc:spChg>
        <pc:spChg chg="add mod">
          <ac:chgData name="Toriyama, Haruyuki" userId="9e31f75d-8e38-4175-8aeb-61edf46a2832" providerId="ADAL" clId="{119EA849-7E9C-4E2D-A445-510A711B4B52}" dt="2024-10-25T12:47:51.535" v="1616" actId="14100"/>
          <ac:spMkLst>
            <pc:docMk/>
            <pc:sldMk cId="1085229333" sldId="2147469845"/>
            <ac:spMk id="4" creationId="{1DA7CEE3-7636-C8C8-7948-8957BF6EF367}"/>
          </ac:spMkLst>
        </pc:spChg>
        <pc:spChg chg="mod">
          <ac:chgData name="Toriyama, Haruyuki" userId="9e31f75d-8e38-4175-8aeb-61edf46a2832" providerId="ADAL" clId="{119EA849-7E9C-4E2D-A445-510A711B4B52}" dt="2024-10-25T12:48:10.683" v="1627" actId="20577"/>
          <ac:spMkLst>
            <pc:docMk/>
            <pc:sldMk cId="1085229333" sldId="2147469845"/>
            <ac:spMk id="48" creationId="{C19C1708-5762-1238-599B-5CB966FC6A75}"/>
          </ac:spMkLst>
        </pc:spChg>
      </pc:sldChg>
      <pc:sldChg chg="modSp mod">
        <pc:chgData name="Toriyama, Haruyuki" userId="9e31f75d-8e38-4175-8aeb-61edf46a2832" providerId="ADAL" clId="{119EA849-7E9C-4E2D-A445-510A711B4B52}" dt="2024-10-25T05:50:08.281" v="406" actId="122"/>
        <pc:sldMkLst>
          <pc:docMk/>
          <pc:sldMk cId="534235616" sldId="2147469846"/>
        </pc:sldMkLst>
        <pc:spChg chg="mod">
          <ac:chgData name="Toriyama, Haruyuki" userId="9e31f75d-8e38-4175-8aeb-61edf46a2832" providerId="ADAL" clId="{119EA849-7E9C-4E2D-A445-510A711B4B52}" dt="2024-10-25T05:49:59.514" v="404" actId="122"/>
          <ac:spMkLst>
            <pc:docMk/>
            <pc:sldMk cId="534235616" sldId="2147469846"/>
            <ac:spMk id="72" creationId="{C46AB3E0-A651-55A5-2E41-277119ED34EE}"/>
          </ac:spMkLst>
        </pc:spChg>
        <pc:spChg chg="mod">
          <ac:chgData name="Toriyama, Haruyuki" userId="9e31f75d-8e38-4175-8aeb-61edf46a2832" providerId="ADAL" clId="{119EA849-7E9C-4E2D-A445-510A711B4B52}" dt="2024-10-25T05:50:04.629" v="405" actId="122"/>
          <ac:spMkLst>
            <pc:docMk/>
            <pc:sldMk cId="534235616" sldId="2147469846"/>
            <ac:spMk id="73" creationId="{0E51D51A-96B1-709A-5812-8181DBC089A1}"/>
          </ac:spMkLst>
        </pc:spChg>
        <pc:spChg chg="mod">
          <ac:chgData name="Toriyama, Haruyuki" userId="9e31f75d-8e38-4175-8aeb-61edf46a2832" providerId="ADAL" clId="{119EA849-7E9C-4E2D-A445-510A711B4B52}" dt="2024-10-25T05:50:08.281" v="406" actId="122"/>
          <ac:spMkLst>
            <pc:docMk/>
            <pc:sldMk cId="534235616" sldId="2147469846"/>
            <ac:spMk id="82" creationId="{9640E015-F01D-9085-0388-9A6B990FEDE3}"/>
          </ac:spMkLst>
        </pc:spChg>
      </pc:sldChg>
      <pc:sldChg chg="addSp modSp mod">
        <pc:chgData name="Toriyama, Haruyuki" userId="9e31f75d-8e38-4175-8aeb-61edf46a2832" providerId="ADAL" clId="{119EA849-7E9C-4E2D-A445-510A711B4B52}" dt="2024-10-25T05:46:04.612" v="373" actId="14100"/>
        <pc:sldMkLst>
          <pc:docMk/>
          <pc:sldMk cId="2695879161" sldId="2147469854"/>
        </pc:sldMkLst>
        <pc:spChg chg="add mod">
          <ac:chgData name="Toriyama, Haruyuki" userId="9e31f75d-8e38-4175-8aeb-61edf46a2832" providerId="ADAL" clId="{119EA849-7E9C-4E2D-A445-510A711B4B52}" dt="2024-10-25T05:46:04.612" v="373" actId="14100"/>
          <ac:spMkLst>
            <pc:docMk/>
            <pc:sldMk cId="2695879161" sldId="2147469854"/>
            <ac:spMk id="3" creationId="{FB279E46-CE49-B4C2-CA39-F8D8BAC93546}"/>
          </ac:spMkLst>
        </pc:spChg>
      </pc:sldChg>
      <pc:sldChg chg="modSp mod">
        <pc:chgData name="Toriyama, Haruyuki" userId="9e31f75d-8e38-4175-8aeb-61edf46a2832" providerId="ADAL" clId="{119EA849-7E9C-4E2D-A445-510A711B4B52}" dt="2024-10-25T05:47:02.818" v="376"/>
        <pc:sldMkLst>
          <pc:docMk/>
          <pc:sldMk cId="2240745730" sldId="2147469855"/>
        </pc:sldMkLst>
        <pc:spChg chg="mod">
          <ac:chgData name="Toriyama, Haruyuki" userId="9e31f75d-8e38-4175-8aeb-61edf46a2832" providerId="ADAL" clId="{119EA849-7E9C-4E2D-A445-510A711B4B52}" dt="2024-10-25T05:46:54.714" v="375"/>
          <ac:spMkLst>
            <pc:docMk/>
            <pc:sldMk cId="2240745730" sldId="2147469855"/>
            <ac:spMk id="8" creationId="{30662032-4542-E816-8794-C3B40D52B023}"/>
          </ac:spMkLst>
        </pc:spChg>
        <pc:spChg chg="mod">
          <ac:chgData name="Toriyama, Haruyuki" userId="9e31f75d-8e38-4175-8aeb-61edf46a2832" providerId="ADAL" clId="{119EA849-7E9C-4E2D-A445-510A711B4B52}" dt="2024-10-25T05:47:02.818" v="376"/>
          <ac:spMkLst>
            <pc:docMk/>
            <pc:sldMk cId="2240745730" sldId="2147469855"/>
            <ac:spMk id="10" creationId="{27EEFD81-6F23-0AB8-2AAB-9FE147F1D606}"/>
          </ac:spMkLst>
        </pc:spChg>
      </pc:sldChg>
      <pc:sldChg chg="modSp mod">
        <pc:chgData name="Toriyama, Haruyuki" userId="9e31f75d-8e38-4175-8aeb-61edf46a2832" providerId="ADAL" clId="{119EA849-7E9C-4E2D-A445-510A711B4B52}" dt="2024-10-25T05:46:16.438" v="374" actId="14734"/>
        <pc:sldMkLst>
          <pc:docMk/>
          <pc:sldMk cId="1271542719" sldId="2147469857"/>
        </pc:sldMkLst>
        <pc:spChg chg="mod">
          <ac:chgData name="Toriyama, Haruyuki" userId="9e31f75d-8e38-4175-8aeb-61edf46a2832" providerId="ADAL" clId="{119EA849-7E9C-4E2D-A445-510A711B4B52}" dt="2024-10-25T05:41:57.384" v="38"/>
          <ac:spMkLst>
            <pc:docMk/>
            <pc:sldMk cId="1271542719" sldId="2147469857"/>
            <ac:spMk id="13" creationId="{6A58A823-CEB0-7D57-243C-3C4173CDEBA6}"/>
          </ac:spMkLst>
        </pc:spChg>
        <pc:graphicFrameChg chg="mod modGraphic">
          <ac:chgData name="Toriyama, Haruyuki" userId="9e31f75d-8e38-4175-8aeb-61edf46a2832" providerId="ADAL" clId="{119EA849-7E9C-4E2D-A445-510A711B4B52}" dt="2024-10-25T05:46:16.438" v="374" actId="14734"/>
          <ac:graphicFrameMkLst>
            <pc:docMk/>
            <pc:sldMk cId="1271542719" sldId="2147469857"/>
            <ac:graphicFrameMk id="12" creationId="{7C83E845-36AD-011E-BB49-B26B1C2F5BDC}"/>
          </ac:graphicFrameMkLst>
        </pc:graphicFrameChg>
      </pc:sldChg>
      <pc:sldChg chg="addSp modSp mod">
        <pc:chgData name="Toriyama, Haruyuki" userId="9e31f75d-8e38-4175-8aeb-61edf46a2832" providerId="ADAL" clId="{119EA849-7E9C-4E2D-A445-510A711B4B52}" dt="2024-10-25T05:43:02.032" v="130" actId="208"/>
        <pc:sldMkLst>
          <pc:docMk/>
          <pc:sldMk cId="1601412385" sldId="2147469858"/>
        </pc:sldMkLst>
        <pc:spChg chg="add mod">
          <ac:chgData name="Toriyama, Haruyuki" userId="9e31f75d-8e38-4175-8aeb-61edf46a2832" providerId="ADAL" clId="{119EA849-7E9C-4E2D-A445-510A711B4B52}" dt="2024-10-25T05:43:02.032" v="130" actId="208"/>
          <ac:spMkLst>
            <pc:docMk/>
            <pc:sldMk cId="1601412385" sldId="2147469858"/>
            <ac:spMk id="12" creationId="{2A82A383-737E-9333-D577-8B33F36D05DE}"/>
          </ac:spMkLst>
        </pc:spChg>
      </pc:sldChg>
    </pc:docChg>
  </pc:docChgLst>
  <pc:docChgLst>
    <pc:chgData name="Toriyama, Haruyuki" userId="9e31f75d-8e38-4175-8aeb-61edf46a2832" providerId="ADAL" clId="{B18ACC29-6E29-4A1B-886C-DBB5AF42C377}"/>
    <pc:docChg chg="custSel addSld modSld">
      <pc:chgData name="Toriyama, Haruyuki" userId="9e31f75d-8e38-4175-8aeb-61edf46a2832" providerId="ADAL" clId="{B18ACC29-6E29-4A1B-886C-DBB5AF42C377}" dt="2024-10-30T11:28:01.209" v="3888" actId="20577"/>
      <pc:docMkLst>
        <pc:docMk/>
      </pc:docMkLst>
      <pc:sldChg chg="addSp modSp mod">
        <pc:chgData name="Toriyama, Haruyuki" userId="9e31f75d-8e38-4175-8aeb-61edf46a2832" providerId="ADAL" clId="{B18ACC29-6E29-4A1B-886C-DBB5AF42C377}" dt="2024-10-30T10:18:14.299" v="83" actId="255"/>
        <pc:sldMkLst>
          <pc:docMk/>
          <pc:sldMk cId="1776084472" sldId="2147469811"/>
        </pc:sldMkLst>
        <pc:spChg chg="add mod">
          <ac:chgData name="Toriyama, Haruyuki" userId="9e31f75d-8e38-4175-8aeb-61edf46a2832" providerId="ADAL" clId="{B18ACC29-6E29-4A1B-886C-DBB5AF42C377}" dt="2024-10-30T10:18:14.299" v="83" actId="255"/>
          <ac:spMkLst>
            <pc:docMk/>
            <pc:sldMk cId="1776084472" sldId="2147469811"/>
            <ac:spMk id="5" creationId="{8137BC0D-3E7A-2048-298D-70011459BB2B}"/>
          </ac:spMkLst>
        </pc:spChg>
        <pc:graphicFrameChg chg="modGraphic">
          <ac:chgData name="Toriyama, Haruyuki" userId="9e31f75d-8e38-4175-8aeb-61edf46a2832" providerId="ADAL" clId="{B18ACC29-6E29-4A1B-886C-DBB5AF42C377}" dt="2024-10-30T10:17:32.953" v="54" actId="207"/>
          <ac:graphicFrameMkLst>
            <pc:docMk/>
            <pc:sldMk cId="1776084472" sldId="2147469811"/>
            <ac:graphicFrameMk id="10" creationId="{853EDBCE-5A32-F68F-7E56-54D3879F4FDC}"/>
          </ac:graphicFrameMkLst>
        </pc:graphicFrameChg>
      </pc:sldChg>
      <pc:sldChg chg="addSp modSp mod">
        <pc:chgData name="Toriyama, Haruyuki" userId="9e31f75d-8e38-4175-8aeb-61edf46a2832" providerId="ADAL" clId="{B18ACC29-6E29-4A1B-886C-DBB5AF42C377}" dt="2024-10-30T10:19:02.291" v="137" actId="6549"/>
        <pc:sldMkLst>
          <pc:docMk/>
          <pc:sldMk cId="1271542719" sldId="2147469857"/>
        </pc:sldMkLst>
        <pc:spChg chg="add mod">
          <ac:chgData name="Toriyama, Haruyuki" userId="9e31f75d-8e38-4175-8aeb-61edf46a2832" providerId="ADAL" clId="{B18ACC29-6E29-4A1B-886C-DBB5AF42C377}" dt="2024-10-30T10:18:47.804" v="136" actId="14100"/>
          <ac:spMkLst>
            <pc:docMk/>
            <pc:sldMk cId="1271542719" sldId="2147469857"/>
            <ac:spMk id="5" creationId="{C974633C-0D03-FEA1-E1AC-109C8374DF09}"/>
          </ac:spMkLst>
        </pc:spChg>
        <pc:spChg chg="mod">
          <ac:chgData name="Toriyama, Haruyuki" userId="9e31f75d-8e38-4175-8aeb-61edf46a2832" providerId="ADAL" clId="{B18ACC29-6E29-4A1B-886C-DBB5AF42C377}" dt="2024-10-30T10:19:02.291" v="137" actId="6549"/>
          <ac:spMkLst>
            <pc:docMk/>
            <pc:sldMk cId="1271542719" sldId="2147469857"/>
            <ac:spMk id="13" creationId="{6A58A823-CEB0-7D57-243C-3C4173CDEBA6}"/>
          </ac:spMkLst>
        </pc:spChg>
      </pc:sldChg>
      <pc:sldChg chg="addSp delSp modSp add mod">
        <pc:chgData name="Toriyama, Haruyuki" userId="9e31f75d-8e38-4175-8aeb-61edf46a2832" providerId="ADAL" clId="{B18ACC29-6E29-4A1B-886C-DBB5AF42C377}" dt="2024-10-30T11:28:01.209" v="3888" actId="20577"/>
        <pc:sldMkLst>
          <pc:docMk/>
          <pc:sldMk cId="330844634" sldId="2147469859"/>
        </pc:sldMkLst>
        <pc:spChg chg="add mod">
          <ac:chgData name="Toriyama, Haruyuki" userId="9e31f75d-8e38-4175-8aeb-61edf46a2832" providerId="ADAL" clId="{B18ACC29-6E29-4A1B-886C-DBB5AF42C377}" dt="2024-10-30T11:27:53.771" v="3873" actId="1036"/>
          <ac:spMkLst>
            <pc:docMk/>
            <pc:sldMk cId="330844634" sldId="2147469859"/>
            <ac:spMk id="3" creationId="{3AF21A42-63D8-17BF-FED4-C950184C6B71}"/>
          </ac:spMkLst>
        </pc:spChg>
        <pc:spChg chg="del">
          <ac:chgData name="Toriyama, Haruyuki" userId="9e31f75d-8e38-4175-8aeb-61edf46a2832" providerId="ADAL" clId="{B18ACC29-6E29-4A1B-886C-DBB5AF42C377}" dt="2024-10-30T10:07:52.518" v="1" actId="478"/>
          <ac:spMkLst>
            <pc:docMk/>
            <pc:sldMk cId="330844634" sldId="2147469859"/>
            <ac:spMk id="4" creationId="{FC6EAA0A-9CF1-E604-2205-5910B21B684B}"/>
          </ac:spMkLst>
        </pc:spChg>
        <pc:spChg chg="del">
          <ac:chgData name="Toriyama, Haruyuki" userId="9e31f75d-8e38-4175-8aeb-61edf46a2832" providerId="ADAL" clId="{B18ACC29-6E29-4A1B-886C-DBB5AF42C377}" dt="2024-10-30T10:07:52.518" v="1" actId="478"/>
          <ac:spMkLst>
            <pc:docMk/>
            <pc:sldMk cId="330844634" sldId="2147469859"/>
            <ac:spMk id="5" creationId="{12C09C2D-DFE6-48F0-B277-53779AF19AA9}"/>
          </ac:spMkLst>
        </pc:spChg>
        <pc:spChg chg="mod">
          <ac:chgData name="Toriyama, Haruyuki" userId="9e31f75d-8e38-4175-8aeb-61edf46a2832" providerId="ADAL" clId="{B18ACC29-6E29-4A1B-886C-DBB5AF42C377}" dt="2024-10-30T11:27:29.866" v="3866" actId="20577"/>
          <ac:spMkLst>
            <pc:docMk/>
            <pc:sldMk cId="330844634" sldId="2147469859"/>
            <ac:spMk id="6" creationId="{67FA9ADA-BDEB-2B4C-25FC-ED6550FDA941}"/>
          </ac:spMkLst>
        </pc:spChg>
        <pc:spChg chg="del">
          <ac:chgData name="Toriyama, Haruyuki" userId="9e31f75d-8e38-4175-8aeb-61edf46a2832" providerId="ADAL" clId="{B18ACC29-6E29-4A1B-886C-DBB5AF42C377}" dt="2024-10-30T10:07:52.518" v="1" actId="478"/>
          <ac:spMkLst>
            <pc:docMk/>
            <pc:sldMk cId="330844634" sldId="2147469859"/>
            <ac:spMk id="7" creationId="{B3D21821-6B55-8CF4-53D5-87943820578E}"/>
          </ac:spMkLst>
        </pc:spChg>
        <pc:spChg chg="del">
          <ac:chgData name="Toriyama, Haruyuki" userId="9e31f75d-8e38-4175-8aeb-61edf46a2832" providerId="ADAL" clId="{B18ACC29-6E29-4A1B-886C-DBB5AF42C377}" dt="2024-10-30T10:07:52.518" v="1" actId="478"/>
          <ac:spMkLst>
            <pc:docMk/>
            <pc:sldMk cId="330844634" sldId="2147469859"/>
            <ac:spMk id="8" creationId="{51DB2A65-4C93-9E29-95EC-388305D92C7C}"/>
          </ac:spMkLst>
        </pc:spChg>
        <pc:spChg chg="del">
          <ac:chgData name="Toriyama, Haruyuki" userId="9e31f75d-8e38-4175-8aeb-61edf46a2832" providerId="ADAL" clId="{B18ACC29-6E29-4A1B-886C-DBB5AF42C377}" dt="2024-10-30T10:07:52.518" v="1" actId="478"/>
          <ac:spMkLst>
            <pc:docMk/>
            <pc:sldMk cId="330844634" sldId="2147469859"/>
            <ac:spMk id="9" creationId="{92E8FB7E-B456-9298-F6AC-350647883E7A}"/>
          </ac:spMkLst>
        </pc:spChg>
        <pc:spChg chg="del">
          <ac:chgData name="Toriyama, Haruyuki" userId="9e31f75d-8e38-4175-8aeb-61edf46a2832" providerId="ADAL" clId="{B18ACC29-6E29-4A1B-886C-DBB5AF42C377}" dt="2024-10-30T10:07:52.518" v="1" actId="478"/>
          <ac:spMkLst>
            <pc:docMk/>
            <pc:sldMk cId="330844634" sldId="2147469859"/>
            <ac:spMk id="10" creationId="{2EB274F6-1FDE-BF83-A152-0B9A2BD72B0C}"/>
          </ac:spMkLst>
        </pc:spChg>
        <pc:spChg chg="del">
          <ac:chgData name="Toriyama, Haruyuki" userId="9e31f75d-8e38-4175-8aeb-61edf46a2832" providerId="ADAL" clId="{B18ACC29-6E29-4A1B-886C-DBB5AF42C377}" dt="2024-10-30T10:07:52.518" v="1" actId="478"/>
          <ac:spMkLst>
            <pc:docMk/>
            <pc:sldMk cId="330844634" sldId="2147469859"/>
            <ac:spMk id="11" creationId="{029C34E5-AF3F-B2FC-2BAD-9CF5267247CB}"/>
          </ac:spMkLst>
        </pc:spChg>
        <pc:spChg chg="del">
          <ac:chgData name="Toriyama, Haruyuki" userId="9e31f75d-8e38-4175-8aeb-61edf46a2832" providerId="ADAL" clId="{B18ACC29-6E29-4A1B-886C-DBB5AF42C377}" dt="2024-10-30T10:07:52.518" v="1" actId="478"/>
          <ac:spMkLst>
            <pc:docMk/>
            <pc:sldMk cId="330844634" sldId="2147469859"/>
            <ac:spMk id="12" creationId="{54037143-B482-8331-C855-18469905C8E8}"/>
          </ac:spMkLst>
        </pc:spChg>
        <pc:spChg chg="del">
          <ac:chgData name="Toriyama, Haruyuki" userId="9e31f75d-8e38-4175-8aeb-61edf46a2832" providerId="ADAL" clId="{B18ACC29-6E29-4A1B-886C-DBB5AF42C377}" dt="2024-10-30T10:07:52.518" v="1" actId="478"/>
          <ac:spMkLst>
            <pc:docMk/>
            <pc:sldMk cId="330844634" sldId="2147469859"/>
            <ac:spMk id="13" creationId="{B588EC15-1D7A-B94E-AB41-683AF2047921}"/>
          </ac:spMkLst>
        </pc:spChg>
        <pc:spChg chg="del">
          <ac:chgData name="Toriyama, Haruyuki" userId="9e31f75d-8e38-4175-8aeb-61edf46a2832" providerId="ADAL" clId="{B18ACC29-6E29-4A1B-886C-DBB5AF42C377}" dt="2024-10-30T10:07:52.518" v="1" actId="478"/>
          <ac:spMkLst>
            <pc:docMk/>
            <pc:sldMk cId="330844634" sldId="2147469859"/>
            <ac:spMk id="14" creationId="{9E3312A9-E301-9C4C-0EBB-DDE922A3FF55}"/>
          </ac:spMkLst>
        </pc:spChg>
        <pc:spChg chg="del">
          <ac:chgData name="Toriyama, Haruyuki" userId="9e31f75d-8e38-4175-8aeb-61edf46a2832" providerId="ADAL" clId="{B18ACC29-6E29-4A1B-886C-DBB5AF42C377}" dt="2024-10-30T10:07:52.518" v="1" actId="478"/>
          <ac:spMkLst>
            <pc:docMk/>
            <pc:sldMk cId="330844634" sldId="2147469859"/>
            <ac:spMk id="15" creationId="{A9DC5FDB-EE71-AD43-77CF-4E00025E368D}"/>
          </ac:spMkLst>
        </pc:spChg>
        <pc:spChg chg="del">
          <ac:chgData name="Toriyama, Haruyuki" userId="9e31f75d-8e38-4175-8aeb-61edf46a2832" providerId="ADAL" clId="{B18ACC29-6E29-4A1B-886C-DBB5AF42C377}" dt="2024-10-30T10:07:52.518" v="1" actId="478"/>
          <ac:spMkLst>
            <pc:docMk/>
            <pc:sldMk cId="330844634" sldId="2147469859"/>
            <ac:spMk id="16" creationId="{72324E5A-CDBB-D27F-F6A2-1DA7DFC58AC9}"/>
          </ac:spMkLst>
        </pc:spChg>
        <pc:spChg chg="del">
          <ac:chgData name="Toriyama, Haruyuki" userId="9e31f75d-8e38-4175-8aeb-61edf46a2832" providerId="ADAL" clId="{B18ACC29-6E29-4A1B-886C-DBB5AF42C377}" dt="2024-10-30T10:07:52.518" v="1" actId="478"/>
          <ac:spMkLst>
            <pc:docMk/>
            <pc:sldMk cId="330844634" sldId="2147469859"/>
            <ac:spMk id="17" creationId="{92E8FFDE-B8BD-897E-691C-1E4BBB828A2D}"/>
          </ac:spMkLst>
        </pc:spChg>
        <pc:spChg chg="del">
          <ac:chgData name="Toriyama, Haruyuki" userId="9e31f75d-8e38-4175-8aeb-61edf46a2832" providerId="ADAL" clId="{B18ACC29-6E29-4A1B-886C-DBB5AF42C377}" dt="2024-10-30T10:07:52.518" v="1" actId="478"/>
          <ac:spMkLst>
            <pc:docMk/>
            <pc:sldMk cId="330844634" sldId="2147469859"/>
            <ac:spMk id="19" creationId="{D748058A-BC9D-F37E-0E13-2373D331DB9B}"/>
          </ac:spMkLst>
        </pc:spChg>
        <pc:spChg chg="del">
          <ac:chgData name="Toriyama, Haruyuki" userId="9e31f75d-8e38-4175-8aeb-61edf46a2832" providerId="ADAL" clId="{B18ACC29-6E29-4A1B-886C-DBB5AF42C377}" dt="2024-10-30T10:07:52.518" v="1" actId="478"/>
          <ac:spMkLst>
            <pc:docMk/>
            <pc:sldMk cId="330844634" sldId="2147469859"/>
            <ac:spMk id="20" creationId="{7FD130A2-803E-504A-C4DF-9FA6A7FC27D5}"/>
          </ac:spMkLst>
        </pc:spChg>
        <pc:spChg chg="del">
          <ac:chgData name="Toriyama, Haruyuki" userId="9e31f75d-8e38-4175-8aeb-61edf46a2832" providerId="ADAL" clId="{B18ACC29-6E29-4A1B-886C-DBB5AF42C377}" dt="2024-10-30T10:07:52.518" v="1" actId="478"/>
          <ac:spMkLst>
            <pc:docMk/>
            <pc:sldMk cId="330844634" sldId="2147469859"/>
            <ac:spMk id="21" creationId="{150BF484-3A4B-99DE-0AB1-B09E48A3A0FB}"/>
          </ac:spMkLst>
        </pc:spChg>
        <pc:spChg chg="del">
          <ac:chgData name="Toriyama, Haruyuki" userId="9e31f75d-8e38-4175-8aeb-61edf46a2832" providerId="ADAL" clId="{B18ACC29-6E29-4A1B-886C-DBB5AF42C377}" dt="2024-10-30T10:07:52.518" v="1" actId="478"/>
          <ac:spMkLst>
            <pc:docMk/>
            <pc:sldMk cId="330844634" sldId="2147469859"/>
            <ac:spMk id="22" creationId="{3EDC8CCA-481F-E78C-EEEC-1E0FACB322E5}"/>
          </ac:spMkLst>
        </pc:spChg>
        <pc:spChg chg="del">
          <ac:chgData name="Toriyama, Haruyuki" userId="9e31f75d-8e38-4175-8aeb-61edf46a2832" providerId="ADAL" clId="{B18ACC29-6E29-4A1B-886C-DBB5AF42C377}" dt="2024-10-30T10:07:52.518" v="1" actId="478"/>
          <ac:spMkLst>
            <pc:docMk/>
            <pc:sldMk cId="330844634" sldId="2147469859"/>
            <ac:spMk id="23" creationId="{2C49BEE1-B03E-702E-C710-101683E33D18}"/>
          </ac:spMkLst>
        </pc:spChg>
        <pc:spChg chg="del">
          <ac:chgData name="Toriyama, Haruyuki" userId="9e31f75d-8e38-4175-8aeb-61edf46a2832" providerId="ADAL" clId="{B18ACC29-6E29-4A1B-886C-DBB5AF42C377}" dt="2024-10-30T10:07:52.518" v="1" actId="478"/>
          <ac:spMkLst>
            <pc:docMk/>
            <pc:sldMk cId="330844634" sldId="2147469859"/>
            <ac:spMk id="24" creationId="{796933B0-31C3-CADE-BD40-42A26797C0BA}"/>
          </ac:spMkLst>
        </pc:spChg>
        <pc:spChg chg="del">
          <ac:chgData name="Toriyama, Haruyuki" userId="9e31f75d-8e38-4175-8aeb-61edf46a2832" providerId="ADAL" clId="{B18ACC29-6E29-4A1B-886C-DBB5AF42C377}" dt="2024-10-30T10:07:52.518" v="1" actId="478"/>
          <ac:spMkLst>
            <pc:docMk/>
            <pc:sldMk cId="330844634" sldId="2147469859"/>
            <ac:spMk id="25" creationId="{976F2C55-7234-1DE6-5263-6B5A9167F5B0}"/>
          </ac:spMkLst>
        </pc:spChg>
        <pc:spChg chg="del">
          <ac:chgData name="Toriyama, Haruyuki" userId="9e31f75d-8e38-4175-8aeb-61edf46a2832" providerId="ADAL" clId="{B18ACC29-6E29-4A1B-886C-DBB5AF42C377}" dt="2024-10-30T10:07:52.518" v="1" actId="478"/>
          <ac:spMkLst>
            <pc:docMk/>
            <pc:sldMk cId="330844634" sldId="2147469859"/>
            <ac:spMk id="26" creationId="{D61B1C45-FEC3-5613-4490-D774D054B519}"/>
          </ac:spMkLst>
        </pc:spChg>
        <pc:spChg chg="del">
          <ac:chgData name="Toriyama, Haruyuki" userId="9e31f75d-8e38-4175-8aeb-61edf46a2832" providerId="ADAL" clId="{B18ACC29-6E29-4A1B-886C-DBB5AF42C377}" dt="2024-10-30T10:07:52.518" v="1" actId="478"/>
          <ac:spMkLst>
            <pc:docMk/>
            <pc:sldMk cId="330844634" sldId="2147469859"/>
            <ac:spMk id="27" creationId="{B20D3AF5-0CF8-70E5-FB5D-5B06996EE8C7}"/>
          </ac:spMkLst>
        </pc:spChg>
        <pc:spChg chg="del">
          <ac:chgData name="Toriyama, Haruyuki" userId="9e31f75d-8e38-4175-8aeb-61edf46a2832" providerId="ADAL" clId="{B18ACC29-6E29-4A1B-886C-DBB5AF42C377}" dt="2024-10-30T10:07:52.518" v="1" actId="478"/>
          <ac:spMkLst>
            <pc:docMk/>
            <pc:sldMk cId="330844634" sldId="2147469859"/>
            <ac:spMk id="29" creationId="{81F06D47-18AC-B7DF-2F0B-DC9815C51877}"/>
          </ac:spMkLst>
        </pc:spChg>
        <pc:spChg chg="del">
          <ac:chgData name="Toriyama, Haruyuki" userId="9e31f75d-8e38-4175-8aeb-61edf46a2832" providerId="ADAL" clId="{B18ACC29-6E29-4A1B-886C-DBB5AF42C377}" dt="2024-10-30T10:07:52.518" v="1" actId="478"/>
          <ac:spMkLst>
            <pc:docMk/>
            <pc:sldMk cId="330844634" sldId="2147469859"/>
            <ac:spMk id="30" creationId="{77E03EC7-54B4-9C68-CBA5-DF22EF5F4196}"/>
          </ac:spMkLst>
        </pc:spChg>
        <pc:spChg chg="del">
          <ac:chgData name="Toriyama, Haruyuki" userId="9e31f75d-8e38-4175-8aeb-61edf46a2832" providerId="ADAL" clId="{B18ACC29-6E29-4A1B-886C-DBB5AF42C377}" dt="2024-10-30T10:07:52.518" v="1" actId="478"/>
          <ac:spMkLst>
            <pc:docMk/>
            <pc:sldMk cId="330844634" sldId="2147469859"/>
            <ac:spMk id="31" creationId="{5058F5D8-9F67-91FD-F525-D4EC6248C862}"/>
          </ac:spMkLst>
        </pc:spChg>
        <pc:spChg chg="del">
          <ac:chgData name="Toriyama, Haruyuki" userId="9e31f75d-8e38-4175-8aeb-61edf46a2832" providerId="ADAL" clId="{B18ACC29-6E29-4A1B-886C-DBB5AF42C377}" dt="2024-10-30T10:07:52.518" v="1" actId="478"/>
          <ac:spMkLst>
            <pc:docMk/>
            <pc:sldMk cId="330844634" sldId="2147469859"/>
            <ac:spMk id="32" creationId="{22FFBAB4-AECF-579C-15A8-68E64EE91C08}"/>
          </ac:spMkLst>
        </pc:spChg>
        <pc:spChg chg="del">
          <ac:chgData name="Toriyama, Haruyuki" userId="9e31f75d-8e38-4175-8aeb-61edf46a2832" providerId="ADAL" clId="{B18ACC29-6E29-4A1B-886C-DBB5AF42C377}" dt="2024-10-30T10:07:52.518" v="1" actId="478"/>
          <ac:spMkLst>
            <pc:docMk/>
            <pc:sldMk cId="330844634" sldId="2147469859"/>
            <ac:spMk id="33" creationId="{A6C54324-6959-BCD2-3335-C89D876DC542}"/>
          </ac:spMkLst>
        </pc:spChg>
        <pc:spChg chg="del">
          <ac:chgData name="Toriyama, Haruyuki" userId="9e31f75d-8e38-4175-8aeb-61edf46a2832" providerId="ADAL" clId="{B18ACC29-6E29-4A1B-886C-DBB5AF42C377}" dt="2024-10-30T10:07:52.518" v="1" actId="478"/>
          <ac:spMkLst>
            <pc:docMk/>
            <pc:sldMk cId="330844634" sldId="2147469859"/>
            <ac:spMk id="34" creationId="{667676CC-7563-1D08-1997-818C6AC05E80}"/>
          </ac:spMkLst>
        </pc:spChg>
        <pc:spChg chg="del">
          <ac:chgData name="Toriyama, Haruyuki" userId="9e31f75d-8e38-4175-8aeb-61edf46a2832" providerId="ADAL" clId="{B18ACC29-6E29-4A1B-886C-DBB5AF42C377}" dt="2024-10-30T10:07:52.518" v="1" actId="478"/>
          <ac:spMkLst>
            <pc:docMk/>
            <pc:sldMk cId="330844634" sldId="2147469859"/>
            <ac:spMk id="35" creationId="{EEBFA929-BB05-938D-4DE8-42FCB2C44471}"/>
          </ac:spMkLst>
        </pc:spChg>
        <pc:spChg chg="del">
          <ac:chgData name="Toriyama, Haruyuki" userId="9e31f75d-8e38-4175-8aeb-61edf46a2832" providerId="ADAL" clId="{B18ACC29-6E29-4A1B-886C-DBB5AF42C377}" dt="2024-10-30T10:07:52.518" v="1" actId="478"/>
          <ac:spMkLst>
            <pc:docMk/>
            <pc:sldMk cId="330844634" sldId="2147469859"/>
            <ac:spMk id="36" creationId="{60EA2450-1C91-9CD3-568C-4BB905EE65B3}"/>
          </ac:spMkLst>
        </pc:spChg>
        <pc:spChg chg="del">
          <ac:chgData name="Toriyama, Haruyuki" userId="9e31f75d-8e38-4175-8aeb-61edf46a2832" providerId="ADAL" clId="{B18ACC29-6E29-4A1B-886C-DBB5AF42C377}" dt="2024-10-30T10:07:52.518" v="1" actId="478"/>
          <ac:spMkLst>
            <pc:docMk/>
            <pc:sldMk cId="330844634" sldId="2147469859"/>
            <ac:spMk id="37" creationId="{5F5B1EB7-B7C8-C2CC-5CFD-BA9D9DFE8A95}"/>
          </ac:spMkLst>
        </pc:spChg>
        <pc:spChg chg="add mod">
          <ac:chgData name="Toriyama, Haruyuki" userId="9e31f75d-8e38-4175-8aeb-61edf46a2832" providerId="ADAL" clId="{B18ACC29-6E29-4A1B-886C-DBB5AF42C377}" dt="2024-10-30T11:27:53.771" v="3873" actId="1036"/>
          <ac:spMkLst>
            <pc:docMk/>
            <pc:sldMk cId="330844634" sldId="2147469859"/>
            <ac:spMk id="39" creationId="{613A4373-657F-FCB9-8E24-92362C092D92}"/>
          </ac:spMkLst>
        </pc:spChg>
        <pc:spChg chg="add mod">
          <ac:chgData name="Toriyama, Haruyuki" userId="9e31f75d-8e38-4175-8aeb-61edf46a2832" providerId="ADAL" clId="{B18ACC29-6E29-4A1B-886C-DBB5AF42C377}" dt="2024-10-30T11:27:53.771" v="3873" actId="1036"/>
          <ac:spMkLst>
            <pc:docMk/>
            <pc:sldMk cId="330844634" sldId="2147469859"/>
            <ac:spMk id="40" creationId="{5435BD8B-44AF-69A2-636E-BFB09A240243}"/>
          </ac:spMkLst>
        </pc:spChg>
        <pc:spChg chg="add mod">
          <ac:chgData name="Toriyama, Haruyuki" userId="9e31f75d-8e38-4175-8aeb-61edf46a2832" providerId="ADAL" clId="{B18ACC29-6E29-4A1B-886C-DBB5AF42C377}" dt="2024-10-30T11:27:53.771" v="3873" actId="1036"/>
          <ac:spMkLst>
            <pc:docMk/>
            <pc:sldMk cId="330844634" sldId="2147469859"/>
            <ac:spMk id="41" creationId="{2B00043C-9626-9BD1-1FB1-000CFE3C2373}"/>
          </ac:spMkLst>
        </pc:spChg>
        <pc:spChg chg="add mod">
          <ac:chgData name="Toriyama, Haruyuki" userId="9e31f75d-8e38-4175-8aeb-61edf46a2832" providerId="ADAL" clId="{B18ACC29-6E29-4A1B-886C-DBB5AF42C377}" dt="2024-10-30T11:27:53.771" v="3873" actId="1036"/>
          <ac:spMkLst>
            <pc:docMk/>
            <pc:sldMk cId="330844634" sldId="2147469859"/>
            <ac:spMk id="42" creationId="{BB3EDF8F-F981-5632-4130-C5A335B08822}"/>
          </ac:spMkLst>
        </pc:spChg>
        <pc:spChg chg="add mod">
          <ac:chgData name="Toriyama, Haruyuki" userId="9e31f75d-8e38-4175-8aeb-61edf46a2832" providerId="ADAL" clId="{B18ACC29-6E29-4A1B-886C-DBB5AF42C377}" dt="2024-10-30T11:27:53.771" v="3873" actId="1036"/>
          <ac:spMkLst>
            <pc:docMk/>
            <pc:sldMk cId="330844634" sldId="2147469859"/>
            <ac:spMk id="43" creationId="{7324F8ED-B688-5728-53B0-EF5B4B36FDD5}"/>
          </ac:spMkLst>
        </pc:spChg>
        <pc:spChg chg="add mod">
          <ac:chgData name="Toriyama, Haruyuki" userId="9e31f75d-8e38-4175-8aeb-61edf46a2832" providerId="ADAL" clId="{B18ACC29-6E29-4A1B-886C-DBB5AF42C377}" dt="2024-10-30T11:27:53.771" v="3873" actId="1036"/>
          <ac:spMkLst>
            <pc:docMk/>
            <pc:sldMk cId="330844634" sldId="2147469859"/>
            <ac:spMk id="44" creationId="{E5670F18-F5EA-6F8C-901D-EE76069564CE}"/>
          </ac:spMkLst>
        </pc:spChg>
        <pc:spChg chg="add mod">
          <ac:chgData name="Toriyama, Haruyuki" userId="9e31f75d-8e38-4175-8aeb-61edf46a2832" providerId="ADAL" clId="{B18ACC29-6E29-4A1B-886C-DBB5AF42C377}" dt="2024-10-30T11:27:53.771" v="3873" actId="1036"/>
          <ac:spMkLst>
            <pc:docMk/>
            <pc:sldMk cId="330844634" sldId="2147469859"/>
            <ac:spMk id="45" creationId="{D092583F-8F53-458B-28C0-EB077FE57420}"/>
          </ac:spMkLst>
        </pc:spChg>
        <pc:spChg chg="add mod">
          <ac:chgData name="Toriyama, Haruyuki" userId="9e31f75d-8e38-4175-8aeb-61edf46a2832" providerId="ADAL" clId="{B18ACC29-6E29-4A1B-886C-DBB5AF42C377}" dt="2024-10-30T11:27:53.771" v="3873" actId="1036"/>
          <ac:spMkLst>
            <pc:docMk/>
            <pc:sldMk cId="330844634" sldId="2147469859"/>
            <ac:spMk id="46" creationId="{DB01EA85-3BA2-36B7-7251-0BC84CACE454}"/>
          </ac:spMkLst>
        </pc:spChg>
        <pc:spChg chg="add mod">
          <ac:chgData name="Toriyama, Haruyuki" userId="9e31f75d-8e38-4175-8aeb-61edf46a2832" providerId="ADAL" clId="{B18ACC29-6E29-4A1B-886C-DBB5AF42C377}" dt="2024-10-30T11:27:53.771" v="3873" actId="1036"/>
          <ac:spMkLst>
            <pc:docMk/>
            <pc:sldMk cId="330844634" sldId="2147469859"/>
            <ac:spMk id="47" creationId="{410BE800-0F62-F6C7-604B-74F51A72138A}"/>
          </ac:spMkLst>
        </pc:spChg>
        <pc:spChg chg="add mod">
          <ac:chgData name="Toriyama, Haruyuki" userId="9e31f75d-8e38-4175-8aeb-61edf46a2832" providerId="ADAL" clId="{B18ACC29-6E29-4A1B-886C-DBB5AF42C377}" dt="2024-10-30T11:27:53.771" v="3873" actId="1036"/>
          <ac:spMkLst>
            <pc:docMk/>
            <pc:sldMk cId="330844634" sldId="2147469859"/>
            <ac:spMk id="48" creationId="{EDC185AB-ABDB-B538-52A6-F1AD8BD205B1}"/>
          </ac:spMkLst>
        </pc:spChg>
        <pc:spChg chg="add mod">
          <ac:chgData name="Toriyama, Haruyuki" userId="9e31f75d-8e38-4175-8aeb-61edf46a2832" providerId="ADAL" clId="{B18ACC29-6E29-4A1B-886C-DBB5AF42C377}" dt="2024-10-30T11:27:53.771" v="3873" actId="1036"/>
          <ac:spMkLst>
            <pc:docMk/>
            <pc:sldMk cId="330844634" sldId="2147469859"/>
            <ac:spMk id="49" creationId="{3CF75C4C-38E9-E1E3-2EA2-F39AEAB3E6A6}"/>
          </ac:spMkLst>
        </pc:spChg>
        <pc:spChg chg="add mod">
          <ac:chgData name="Toriyama, Haruyuki" userId="9e31f75d-8e38-4175-8aeb-61edf46a2832" providerId="ADAL" clId="{B18ACC29-6E29-4A1B-886C-DBB5AF42C377}" dt="2024-10-30T11:27:53.771" v="3873" actId="1036"/>
          <ac:spMkLst>
            <pc:docMk/>
            <pc:sldMk cId="330844634" sldId="2147469859"/>
            <ac:spMk id="50" creationId="{E66CCFC6-857A-F486-FF9C-F6B6E81C2B63}"/>
          </ac:spMkLst>
        </pc:spChg>
        <pc:spChg chg="del">
          <ac:chgData name="Toriyama, Haruyuki" userId="9e31f75d-8e38-4175-8aeb-61edf46a2832" providerId="ADAL" clId="{B18ACC29-6E29-4A1B-886C-DBB5AF42C377}" dt="2024-10-30T10:07:52.518" v="1" actId="478"/>
          <ac:spMkLst>
            <pc:docMk/>
            <pc:sldMk cId="330844634" sldId="2147469859"/>
            <ac:spMk id="51" creationId="{45E356ED-6F68-7DA4-4017-F3B15E52EA80}"/>
          </ac:spMkLst>
        </pc:spChg>
        <pc:spChg chg="del">
          <ac:chgData name="Toriyama, Haruyuki" userId="9e31f75d-8e38-4175-8aeb-61edf46a2832" providerId="ADAL" clId="{B18ACC29-6E29-4A1B-886C-DBB5AF42C377}" dt="2024-10-30T10:07:52.518" v="1" actId="478"/>
          <ac:spMkLst>
            <pc:docMk/>
            <pc:sldMk cId="330844634" sldId="2147469859"/>
            <ac:spMk id="52" creationId="{C92B921A-4A9F-8D92-3100-27532C5D9E3A}"/>
          </ac:spMkLst>
        </pc:spChg>
        <pc:spChg chg="del">
          <ac:chgData name="Toriyama, Haruyuki" userId="9e31f75d-8e38-4175-8aeb-61edf46a2832" providerId="ADAL" clId="{B18ACC29-6E29-4A1B-886C-DBB5AF42C377}" dt="2024-10-30T10:07:52.518" v="1" actId="478"/>
          <ac:spMkLst>
            <pc:docMk/>
            <pc:sldMk cId="330844634" sldId="2147469859"/>
            <ac:spMk id="53" creationId="{4BCC3FF1-9C5B-0B17-0C53-D4252EBEC10A}"/>
          </ac:spMkLst>
        </pc:spChg>
        <pc:spChg chg="del">
          <ac:chgData name="Toriyama, Haruyuki" userId="9e31f75d-8e38-4175-8aeb-61edf46a2832" providerId="ADAL" clId="{B18ACC29-6E29-4A1B-886C-DBB5AF42C377}" dt="2024-10-30T10:07:52.518" v="1" actId="478"/>
          <ac:spMkLst>
            <pc:docMk/>
            <pc:sldMk cId="330844634" sldId="2147469859"/>
            <ac:spMk id="54" creationId="{AF9B2E57-3F69-8DE1-9C67-ADEF20B90D76}"/>
          </ac:spMkLst>
        </pc:spChg>
        <pc:spChg chg="del">
          <ac:chgData name="Toriyama, Haruyuki" userId="9e31f75d-8e38-4175-8aeb-61edf46a2832" providerId="ADAL" clId="{B18ACC29-6E29-4A1B-886C-DBB5AF42C377}" dt="2024-10-30T10:07:52.518" v="1" actId="478"/>
          <ac:spMkLst>
            <pc:docMk/>
            <pc:sldMk cId="330844634" sldId="2147469859"/>
            <ac:spMk id="55" creationId="{B3314A30-F78B-E735-9493-97136F37642C}"/>
          </ac:spMkLst>
        </pc:spChg>
        <pc:spChg chg="del">
          <ac:chgData name="Toriyama, Haruyuki" userId="9e31f75d-8e38-4175-8aeb-61edf46a2832" providerId="ADAL" clId="{B18ACC29-6E29-4A1B-886C-DBB5AF42C377}" dt="2024-10-30T10:07:52.518" v="1" actId="478"/>
          <ac:spMkLst>
            <pc:docMk/>
            <pc:sldMk cId="330844634" sldId="2147469859"/>
            <ac:spMk id="56" creationId="{7F12EF49-C83C-F80D-089E-BFE1E74EE3F8}"/>
          </ac:spMkLst>
        </pc:spChg>
        <pc:spChg chg="del">
          <ac:chgData name="Toriyama, Haruyuki" userId="9e31f75d-8e38-4175-8aeb-61edf46a2832" providerId="ADAL" clId="{B18ACC29-6E29-4A1B-886C-DBB5AF42C377}" dt="2024-10-30T10:07:52.518" v="1" actId="478"/>
          <ac:spMkLst>
            <pc:docMk/>
            <pc:sldMk cId="330844634" sldId="2147469859"/>
            <ac:spMk id="57" creationId="{1944584F-CFDA-3C59-2213-5CEDA30F9EB5}"/>
          </ac:spMkLst>
        </pc:spChg>
        <pc:spChg chg="del">
          <ac:chgData name="Toriyama, Haruyuki" userId="9e31f75d-8e38-4175-8aeb-61edf46a2832" providerId="ADAL" clId="{B18ACC29-6E29-4A1B-886C-DBB5AF42C377}" dt="2024-10-30T10:07:52.518" v="1" actId="478"/>
          <ac:spMkLst>
            <pc:docMk/>
            <pc:sldMk cId="330844634" sldId="2147469859"/>
            <ac:spMk id="58" creationId="{9AE77FC4-9879-A8F6-4832-68F3AC721BC4}"/>
          </ac:spMkLst>
        </pc:spChg>
        <pc:spChg chg="del">
          <ac:chgData name="Toriyama, Haruyuki" userId="9e31f75d-8e38-4175-8aeb-61edf46a2832" providerId="ADAL" clId="{B18ACC29-6E29-4A1B-886C-DBB5AF42C377}" dt="2024-10-30T10:07:52.518" v="1" actId="478"/>
          <ac:spMkLst>
            <pc:docMk/>
            <pc:sldMk cId="330844634" sldId="2147469859"/>
            <ac:spMk id="59" creationId="{931F22BC-846E-B4B0-FD71-04CBC5595F85}"/>
          </ac:spMkLst>
        </pc:spChg>
        <pc:spChg chg="del">
          <ac:chgData name="Toriyama, Haruyuki" userId="9e31f75d-8e38-4175-8aeb-61edf46a2832" providerId="ADAL" clId="{B18ACC29-6E29-4A1B-886C-DBB5AF42C377}" dt="2024-10-30T10:07:52.518" v="1" actId="478"/>
          <ac:spMkLst>
            <pc:docMk/>
            <pc:sldMk cId="330844634" sldId="2147469859"/>
            <ac:spMk id="60" creationId="{721C9BD8-ED8E-E87B-A758-63FBC73F5B6C}"/>
          </ac:spMkLst>
        </pc:spChg>
        <pc:spChg chg="del">
          <ac:chgData name="Toriyama, Haruyuki" userId="9e31f75d-8e38-4175-8aeb-61edf46a2832" providerId="ADAL" clId="{B18ACC29-6E29-4A1B-886C-DBB5AF42C377}" dt="2024-10-30T10:07:52.518" v="1" actId="478"/>
          <ac:spMkLst>
            <pc:docMk/>
            <pc:sldMk cId="330844634" sldId="2147469859"/>
            <ac:spMk id="61" creationId="{3C895911-557A-C6ED-FA65-B8183E3E66CB}"/>
          </ac:spMkLst>
        </pc:spChg>
        <pc:spChg chg="del">
          <ac:chgData name="Toriyama, Haruyuki" userId="9e31f75d-8e38-4175-8aeb-61edf46a2832" providerId="ADAL" clId="{B18ACC29-6E29-4A1B-886C-DBB5AF42C377}" dt="2024-10-30T10:07:52.518" v="1" actId="478"/>
          <ac:spMkLst>
            <pc:docMk/>
            <pc:sldMk cId="330844634" sldId="2147469859"/>
            <ac:spMk id="62" creationId="{B7075931-0AFB-FC69-2797-4DD27DA27302}"/>
          </ac:spMkLst>
        </pc:spChg>
        <pc:spChg chg="del">
          <ac:chgData name="Toriyama, Haruyuki" userId="9e31f75d-8e38-4175-8aeb-61edf46a2832" providerId="ADAL" clId="{B18ACC29-6E29-4A1B-886C-DBB5AF42C377}" dt="2024-10-30T10:07:52.518" v="1" actId="478"/>
          <ac:spMkLst>
            <pc:docMk/>
            <pc:sldMk cId="330844634" sldId="2147469859"/>
            <ac:spMk id="63" creationId="{CF209E15-8167-38F4-5198-A0AC756DAA7B}"/>
          </ac:spMkLst>
        </pc:spChg>
        <pc:spChg chg="del">
          <ac:chgData name="Toriyama, Haruyuki" userId="9e31f75d-8e38-4175-8aeb-61edf46a2832" providerId="ADAL" clId="{B18ACC29-6E29-4A1B-886C-DBB5AF42C377}" dt="2024-10-30T10:07:52.518" v="1" actId="478"/>
          <ac:spMkLst>
            <pc:docMk/>
            <pc:sldMk cId="330844634" sldId="2147469859"/>
            <ac:spMk id="64" creationId="{6E012566-CEF1-5FBB-EDD0-4664426374D5}"/>
          </ac:spMkLst>
        </pc:spChg>
        <pc:spChg chg="del">
          <ac:chgData name="Toriyama, Haruyuki" userId="9e31f75d-8e38-4175-8aeb-61edf46a2832" providerId="ADAL" clId="{B18ACC29-6E29-4A1B-886C-DBB5AF42C377}" dt="2024-10-30T10:07:52.518" v="1" actId="478"/>
          <ac:spMkLst>
            <pc:docMk/>
            <pc:sldMk cId="330844634" sldId="2147469859"/>
            <ac:spMk id="65" creationId="{9379E708-CEE6-4F38-F2C7-6F25004EF2DC}"/>
          </ac:spMkLst>
        </pc:spChg>
        <pc:spChg chg="del">
          <ac:chgData name="Toriyama, Haruyuki" userId="9e31f75d-8e38-4175-8aeb-61edf46a2832" providerId="ADAL" clId="{B18ACC29-6E29-4A1B-886C-DBB5AF42C377}" dt="2024-10-30T10:07:52.518" v="1" actId="478"/>
          <ac:spMkLst>
            <pc:docMk/>
            <pc:sldMk cId="330844634" sldId="2147469859"/>
            <ac:spMk id="66" creationId="{80C54E77-C09E-59A8-E230-A3C3186B9372}"/>
          </ac:spMkLst>
        </pc:spChg>
        <pc:spChg chg="del">
          <ac:chgData name="Toriyama, Haruyuki" userId="9e31f75d-8e38-4175-8aeb-61edf46a2832" providerId="ADAL" clId="{B18ACC29-6E29-4A1B-886C-DBB5AF42C377}" dt="2024-10-30T10:07:52.518" v="1" actId="478"/>
          <ac:spMkLst>
            <pc:docMk/>
            <pc:sldMk cId="330844634" sldId="2147469859"/>
            <ac:spMk id="67" creationId="{75BAAC12-E9C3-EA44-C8AE-A5DF3D64FCF1}"/>
          </ac:spMkLst>
        </pc:spChg>
        <pc:spChg chg="del">
          <ac:chgData name="Toriyama, Haruyuki" userId="9e31f75d-8e38-4175-8aeb-61edf46a2832" providerId="ADAL" clId="{B18ACC29-6E29-4A1B-886C-DBB5AF42C377}" dt="2024-10-30T10:07:52.518" v="1" actId="478"/>
          <ac:spMkLst>
            <pc:docMk/>
            <pc:sldMk cId="330844634" sldId="2147469859"/>
            <ac:spMk id="68" creationId="{C2C0CCE7-4659-9476-98F2-C25C21F686DC}"/>
          </ac:spMkLst>
        </pc:spChg>
        <pc:spChg chg="del">
          <ac:chgData name="Toriyama, Haruyuki" userId="9e31f75d-8e38-4175-8aeb-61edf46a2832" providerId="ADAL" clId="{B18ACC29-6E29-4A1B-886C-DBB5AF42C377}" dt="2024-10-30T10:07:52.518" v="1" actId="478"/>
          <ac:spMkLst>
            <pc:docMk/>
            <pc:sldMk cId="330844634" sldId="2147469859"/>
            <ac:spMk id="69" creationId="{D81E47FA-C6C0-8E6C-202D-7190B1288C45}"/>
          </ac:spMkLst>
        </pc:spChg>
        <pc:spChg chg="del">
          <ac:chgData name="Toriyama, Haruyuki" userId="9e31f75d-8e38-4175-8aeb-61edf46a2832" providerId="ADAL" clId="{B18ACC29-6E29-4A1B-886C-DBB5AF42C377}" dt="2024-10-30T10:07:52.518" v="1" actId="478"/>
          <ac:spMkLst>
            <pc:docMk/>
            <pc:sldMk cId="330844634" sldId="2147469859"/>
            <ac:spMk id="70" creationId="{1EBA65E2-51F4-4C8F-E587-536108C01989}"/>
          </ac:spMkLst>
        </pc:spChg>
        <pc:spChg chg="del">
          <ac:chgData name="Toriyama, Haruyuki" userId="9e31f75d-8e38-4175-8aeb-61edf46a2832" providerId="ADAL" clId="{B18ACC29-6E29-4A1B-886C-DBB5AF42C377}" dt="2024-10-30T10:07:52.518" v="1" actId="478"/>
          <ac:spMkLst>
            <pc:docMk/>
            <pc:sldMk cId="330844634" sldId="2147469859"/>
            <ac:spMk id="71" creationId="{6B028E75-0AA2-43EE-0986-4426D7B065B4}"/>
          </ac:spMkLst>
        </pc:spChg>
        <pc:spChg chg="del">
          <ac:chgData name="Toriyama, Haruyuki" userId="9e31f75d-8e38-4175-8aeb-61edf46a2832" providerId="ADAL" clId="{B18ACC29-6E29-4A1B-886C-DBB5AF42C377}" dt="2024-10-30T10:07:52.518" v="1" actId="478"/>
          <ac:spMkLst>
            <pc:docMk/>
            <pc:sldMk cId="330844634" sldId="2147469859"/>
            <ac:spMk id="72" creationId="{4C6AB845-BD7A-0012-3EC6-F2BEFB70A142}"/>
          </ac:spMkLst>
        </pc:spChg>
        <pc:spChg chg="del">
          <ac:chgData name="Toriyama, Haruyuki" userId="9e31f75d-8e38-4175-8aeb-61edf46a2832" providerId="ADAL" clId="{B18ACC29-6E29-4A1B-886C-DBB5AF42C377}" dt="2024-10-30T10:07:52.518" v="1" actId="478"/>
          <ac:spMkLst>
            <pc:docMk/>
            <pc:sldMk cId="330844634" sldId="2147469859"/>
            <ac:spMk id="73" creationId="{F3036E8B-2CAE-29FA-F6A7-CF2E7A32E27D}"/>
          </ac:spMkLst>
        </pc:spChg>
        <pc:spChg chg="del">
          <ac:chgData name="Toriyama, Haruyuki" userId="9e31f75d-8e38-4175-8aeb-61edf46a2832" providerId="ADAL" clId="{B18ACC29-6E29-4A1B-886C-DBB5AF42C377}" dt="2024-10-30T10:07:52.518" v="1" actId="478"/>
          <ac:spMkLst>
            <pc:docMk/>
            <pc:sldMk cId="330844634" sldId="2147469859"/>
            <ac:spMk id="74" creationId="{5A7701D9-FDEF-D274-11CD-07B5DF1ED519}"/>
          </ac:spMkLst>
        </pc:spChg>
        <pc:spChg chg="del">
          <ac:chgData name="Toriyama, Haruyuki" userId="9e31f75d-8e38-4175-8aeb-61edf46a2832" providerId="ADAL" clId="{B18ACC29-6E29-4A1B-886C-DBB5AF42C377}" dt="2024-10-30T10:07:52.518" v="1" actId="478"/>
          <ac:spMkLst>
            <pc:docMk/>
            <pc:sldMk cId="330844634" sldId="2147469859"/>
            <ac:spMk id="75" creationId="{718CD25C-105F-4A57-0679-E600E01FA61C}"/>
          </ac:spMkLst>
        </pc:spChg>
        <pc:spChg chg="del">
          <ac:chgData name="Toriyama, Haruyuki" userId="9e31f75d-8e38-4175-8aeb-61edf46a2832" providerId="ADAL" clId="{B18ACC29-6E29-4A1B-886C-DBB5AF42C377}" dt="2024-10-30T10:07:52.518" v="1" actId="478"/>
          <ac:spMkLst>
            <pc:docMk/>
            <pc:sldMk cId="330844634" sldId="2147469859"/>
            <ac:spMk id="76" creationId="{551D115D-1E42-E383-AADB-FC981119772F}"/>
          </ac:spMkLst>
        </pc:spChg>
        <pc:spChg chg="del">
          <ac:chgData name="Toriyama, Haruyuki" userId="9e31f75d-8e38-4175-8aeb-61edf46a2832" providerId="ADAL" clId="{B18ACC29-6E29-4A1B-886C-DBB5AF42C377}" dt="2024-10-30T10:07:52.518" v="1" actId="478"/>
          <ac:spMkLst>
            <pc:docMk/>
            <pc:sldMk cId="330844634" sldId="2147469859"/>
            <ac:spMk id="77" creationId="{2BD1BC1B-2D27-531E-813F-1517F3B9C0B0}"/>
          </ac:spMkLst>
        </pc:spChg>
        <pc:spChg chg="del">
          <ac:chgData name="Toriyama, Haruyuki" userId="9e31f75d-8e38-4175-8aeb-61edf46a2832" providerId="ADAL" clId="{B18ACC29-6E29-4A1B-886C-DBB5AF42C377}" dt="2024-10-30T10:07:52.518" v="1" actId="478"/>
          <ac:spMkLst>
            <pc:docMk/>
            <pc:sldMk cId="330844634" sldId="2147469859"/>
            <ac:spMk id="78" creationId="{A240F35D-DCE8-26EE-BE80-D8A4B0A13A8A}"/>
          </ac:spMkLst>
        </pc:spChg>
        <pc:spChg chg="del">
          <ac:chgData name="Toriyama, Haruyuki" userId="9e31f75d-8e38-4175-8aeb-61edf46a2832" providerId="ADAL" clId="{B18ACC29-6E29-4A1B-886C-DBB5AF42C377}" dt="2024-10-30T10:07:52.518" v="1" actId="478"/>
          <ac:spMkLst>
            <pc:docMk/>
            <pc:sldMk cId="330844634" sldId="2147469859"/>
            <ac:spMk id="79" creationId="{7FE1B242-967A-0E42-281B-819D355CBEF5}"/>
          </ac:spMkLst>
        </pc:spChg>
        <pc:spChg chg="del">
          <ac:chgData name="Toriyama, Haruyuki" userId="9e31f75d-8e38-4175-8aeb-61edf46a2832" providerId="ADAL" clId="{B18ACC29-6E29-4A1B-886C-DBB5AF42C377}" dt="2024-10-30T10:07:52.518" v="1" actId="478"/>
          <ac:spMkLst>
            <pc:docMk/>
            <pc:sldMk cId="330844634" sldId="2147469859"/>
            <ac:spMk id="83" creationId="{2C9887D2-3F27-2FC2-F01B-3F617D56A2E4}"/>
          </ac:spMkLst>
        </pc:spChg>
        <pc:spChg chg="del">
          <ac:chgData name="Toriyama, Haruyuki" userId="9e31f75d-8e38-4175-8aeb-61edf46a2832" providerId="ADAL" clId="{B18ACC29-6E29-4A1B-886C-DBB5AF42C377}" dt="2024-10-30T10:07:52.518" v="1" actId="478"/>
          <ac:spMkLst>
            <pc:docMk/>
            <pc:sldMk cId="330844634" sldId="2147469859"/>
            <ac:spMk id="84" creationId="{8F9ACBDF-C349-B507-16E5-F1A2DABF9647}"/>
          </ac:spMkLst>
        </pc:spChg>
        <pc:spChg chg="del">
          <ac:chgData name="Toriyama, Haruyuki" userId="9e31f75d-8e38-4175-8aeb-61edf46a2832" providerId="ADAL" clId="{B18ACC29-6E29-4A1B-886C-DBB5AF42C377}" dt="2024-10-30T10:07:52.518" v="1" actId="478"/>
          <ac:spMkLst>
            <pc:docMk/>
            <pc:sldMk cId="330844634" sldId="2147469859"/>
            <ac:spMk id="85" creationId="{698A29E4-3902-F5EA-AFCF-90F3D4796E1E}"/>
          </ac:spMkLst>
        </pc:spChg>
        <pc:spChg chg="add mod">
          <ac:chgData name="Toriyama, Haruyuki" userId="9e31f75d-8e38-4175-8aeb-61edf46a2832" providerId="ADAL" clId="{B18ACC29-6E29-4A1B-886C-DBB5AF42C377}" dt="2024-10-30T11:27:53.771" v="3873" actId="1036"/>
          <ac:spMkLst>
            <pc:docMk/>
            <pc:sldMk cId="330844634" sldId="2147469859"/>
            <ac:spMk id="89" creationId="{EADF4D95-D8E6-A04F-B0E4-05C652F8BF81}"/>
          </ac:spMkLst>
        </pc:spChg>
        <pc:spChg chg="add mod">
          <ac:chgData name="Toriyama, Haruyuki" userId="9e31f75d-8e38-4175-8aeb-61edf46a2832" providerId="ADAL" clId="{B18ACC29-6E29-4A1B-886C-DBB5AF42C377}" dt="2024-10-30T11:27:53.771" v="3873" actId="1036"/>
          <ac:spMkLst>
            <pc:docMk/>
            <pc:sldMk cId="330844634" sldId="2147469859"/>
            <ac:spMk id="90" creationId="{9D6FFA06-F297-1ECC-0CDB-D5B467241198}"/>
          </ac:spMkLst>
        </pc:spChg>
        <pc:spChg chg="add mod">
          <ac:chgData name="Toriyama, Haruyuki" userId="9e31f75d-8e38-4175-8aeb-61edf46a2832" providerId="ADAL" clId="{B18ACC29-6E29-4A1B-886C-DBB5AF42C377}" dt="2024-10-30T11:26:43.108" v="3754" actId="1076"/>
          <ac:spMkLst>
            <pc:docMk/>
            <pc:sldMk cId="330844634" sldId="2147469859"/>
            <ac:spMk id="91" creationId="{9160C4B3-0607-D1F7-6D79-B01C56AC939A}"/>
          </ac:spMkLst>
        </pc:spChg>
        <pc:spChg chg="del">
          <ac:chgData name="Toriyama, Haruyuki" userId="9e31f75d-8e38-4175-8aeb-61edf46a2832" providerId="ADAL" clId="{B18ACC29-6E29-4A1B-886C-DBB5AF42C377}" dt="2024-10-30T10:07:52.518" v="1" actId="478"/>
          <ac:spMkLst>
            <pc:docMk/>
            <pc:sldMk cId="330844634" sldId="2147469859"/>
            <ac:spMk id="92" creationId="{FD2684A9-4704-99CE-91DA-02D511AB5127}"/>
          </ac:spMkLst>
        </pc:spChg>
        <pc:spChg chg="del">
          <ac:chgData name="Toriyama, Haruyuki" userId="9e31f75d-8e38-4175-8aeb-61edf46a2832" providerId="ADAL" clId="{B18ACC29-6E29-4A1B-886C-DBB5AF42C377}" dt="2024-10-30T10:07:52.518" v="1" actId="478"/>
          <ac:spMkLst>
            <pc:docMk/>
            <pc:sldMk cId="330844634" sldId="2147469859"/>
            <ac:spMk id="93" creationId="{1D863CC1-B841-BB5C-9475-49EE03BFA8FD}"/>
          </ac:spMkLst>
        </pc:spChg>
        <pc:spChg chg="del">
          <ac:chgData name="Toriyama, Haruyuki" userId="9e31f75d-8e38-4175-8aeb-61edf46a2832" providerId="ADAL" clId="{B18ACC29-6E29-4A1B-886C-DBB5AF42C377}" dt="2024-10-30T10:07:52.518" v="1" actId="478"/>
          <ac:spMkLst>
            <pc:docMk/>
            <pc:sldMk cId="330844634" sldId="2147469859"/>
            <ac:spMk id="94" creationId="{4A8DB9C2-F74E-F886-30C8-2AD66C7E0CD5}"/>
          </ac:spMkLst>
        </pc:spChg>
        <pc:spChg chg="del">
          <ac:chgData name="Toriyama, Haruyuki" userId="9e31f75d-8e38-4175-8aeb-61edf46a2832" providerId="ADAL" clId="{B18ACC29-6E29-4A1B-886C-DBB5AF42C377}" dt="2024-10-30T10:07:52.518" v="1" actId="478"/>
          <ac:spMkLst>
            <pc:docMk/>
            <pc:sldMk cId="330844634" sldId="2147469859"/>
            <ac:spMk id="95" creationId="{06F34DB8-BA96-D2B6-3409-90B85BB4F0DB}"/>
          </ac:spMkLst>
        </pc:spChg>
        <pc:spChg chg="del">
          <ac:chgData name="Toriyama, Haruyuki" userId="9e31f75d-8e38-4175-8aeb-61edf46a2832" providerId="ADAL" clId="{B18ACC29-6E29-4A1B-886C-DBB5AF42C377}" dt="2024-10-30T10:07:52.518" v="1" actId="478"/>
          <ac:spMkLst>
            <pc:docMk/>
            <pc:sldMk cId="330844634" sldId="2147469859"/>
            <ac:spMk id="96" creationId="{B53DDB1B-7C5C-6BB1-761A-BD26FCE8CC19}"/>
          </ac:spMkLst>
        </pc:spChg>
        <pc:spChg chg="del">
          <ac:chgData name="Toriyama, Haruyuki" userId="9e31f75d-8e38-4175-8aeb-61edf46a2832" providerId="ADAL" clId="{B18ACC29-6E29-4A1B-886C-DBB5AF42C377}" dt="2024-10-30T10:07:52.518" v="1" actId="478"/>
          <ac:spMkLst>
            <pc:docMk/>
            <pc:sldMk cId="330844634" sldId="2147469859"/>
            <ac:spMk id="97" creationId="{9C45A60B-5D6E-7968-6E9E-4D7B2964493E}"/>
          </ac:spMkLst>
        </pc:spChg>
        <pc:spChg chg="add mod">
          <ac:chgData name="Toriyama, Haruyuki" userId="9e31f75d-8e38-4175-8aeb-61edf46a2832" providerId="ADAL" clId="{B18ACC29-6E29-4A1B-886C-DBB5AF42C377}" dt="2024-10-30T11:27:53.771" v="3873" actId="1036"/>
          <ac:spMkLst>
            <pc:docMk/>
            <pc:sldMk cId="330844634" sldId="2147469859"/>
            <ac:spMk id="98" creationId="{4ACCACD1-6D99-A6A5-BD04-9FD5CE5C3635}"/>
          </ac:spMkLst>
        </pc:spChg>
        <pc:spChg chg="del">
          <ac:chgData name="Toriyama, Haruyuki" userId="9e31f75d-8e38-4175-8aeb-61edf46a2832" providerId="ADAL" clId="{B18ACC29-6E29-4A1B-886C-DBB5AF42C377}" dt="2024-10-30T10:07:55.447" v="2" actId="478"/>
          <ac:spMkLst>
            <pc:docMk/>
            <pc:sldMk cId="330844634" sldId="2147469859"/>
            <ac:spMk id="99" creationId="{E95BE922-EB30-675D-650C-4D6059F00DE6}"/>
          </ac:spMkLst>
        </pc:spChg>
        <pc:spChg chg="add mod ord">
          <ac:chgData name="Toriyama, Haruyuki" userId="9e31f75d-8e38-4175-8aeb-61edf46a2832" providerId="ADAL" clId="{B18ACC29-6E29-4A1B-886C-DBB5AF42C377}" dt="2024-10-30T11:27:53.771" v="3873" actId="1036"/>
          <ac:spMkLst>
            <pc:docMk/>
            <pc:sldMk cId="330844634" sldId="2147469859"/>
            <ac:spMk id="100" creationId="{31371E80-FD9E-8239-737C-A34A22857C10}"/>
          </ac:spMkLst>
        </pc:spChg>
        <pc:spChg chg="add mod">
          <ac:chgData name="Toriyama, Haruyuki" userId="9e31f75d-8e38-4175-8aeb-61edf46a2832" providerId="ADAL" clId="{B18ACC29-6E29-4A1B-886C-DBB5AF42C377}" dt="2024-10-30T11:27:53.771" v="3873" actId="1036"/>
          <ac:spMkLst>
            <pc:docMk/>
            <pc:sldMk cId="330844634" sldId="2147469859"/>
            <ac:spMk id="101" creationId="{03CB82BC-A128-74B0-6C39-4F62140C8943}"/>
          </ac:spMkLst>
        </pc:spChg>
        <pc:spChg chg="add mod">
          <ac:chgData name="Toriyama, Haruyuki" userId="9e31f75d-8e38-4175-8aeb-61edf46a2832" providerId="ADAL" clId="{B18ACC29-6E29-4A1B-886C-DBB5AF42C377}" dt="2024-10-30T10:29:33.769" v="473" actId="571"/>
          <ac:spMkLst>
            <pc:docMk/>
            <pc:sldMk cId="330844634" sldId="2147469859"/>
            <ac:spMk id="102" creationId="{3BFBA425-9B9A-C762-AF24-FFE73A0F65BD}"/>
          </ac:spMkLst>
        </pc:spChg>
        <pc:spChg chg="add mod">
          <ac:chgData name="Toriyama, Haruyuki" userId="9e31f75d-8e38-4175-8aeb-61edf46a2832" providerId="ADAL" clId="{B18ACC29-6E29-4A1B-886C-DBB5AF42C377}" dt="2024-10-30T10:29:33.769" v="473" actId="571"/>
          <ac:spMkLst>
            <pc:docMk/>
            <pc:sldMk cId="330844634" sldId="2147469859"/>
            <ac:spMk id="103" creationId="{04EE0EC9-B51D-364B-DB4F-1D4F5076C121}"/>
          </ac:spMkLst>
        </pc:spChg>
        <pc:spChg chg="add mod">
          <ac:chgData name="Toriyama, Haruyuki" userId="9e31f75d-8e38-4175-8aeb-61edf46a2832" providerId="ADAL" clId="{B18ACC29-6E29-4A1B-886C-DBB5AF42C377}" dt="2024-10-30T10:29:33.769" v="473" actId="571"/>
          <ac:spMkLst>
            <pc:docMk/>
            <pc:sldMk cId="330844634" sldId="2147469859"/>
            <ac:spMk id="104" creationId="{6336B200-64D9-075C-9A5C-53ED5711CEFC}"/>
          </ac:spMkLst>
        </pc:spChg>
        <pc:spChg chg="add mod">
          <ac:chgData name="Toriyama, Haruyuki" userId="9e31f75d-8e38-4175-8aeb-61edf46a2832" providerId="ADAL" clId="{B18ACC29-6E29-4A1B-886C-DBB5AF42C377}" dt="2024-10-30T10:29:33.769" v="473" actId="571"/>
          <ac:spMkLst>
            <pc:docMk/>
            <pc:sldMk cId="330844634" sldId="2147469859"/>
            <ac:spMk id="105" creationId="{3490D2E1-0A00-BB17-EB15-1CE7CC6689DB}"/>
          </ac:spMkLst>
        </pc:spChg>
        <pc:spChg chg="add mod">
          <ac:chgData name="Toriyama, Haruyuki" userId="9e31f75d-8e38-4175-8aeb-61edf46a2832" providerId="ADAL" clId="{B18ACC29-6E29-4A1B-886C-DBB5AF42C377}" dt="2024-10-30T10:29:33.769" v="473" actId="571"/>
          <ac:spMkLst>
            <pc:docMk/>
            <pc:sldMk cId="330844634" sldId="2147469859"/>
            <ac:spMk id="106" creationId="{C6FDAC7B-0295-EE72-99CD-869B47572C51}"/>
          </ac:spMkLst>
        </pc:spChg>
        <pc:spChg chg="add mod">
          <ac:chgData name="Toriyama, Haruyuki" userId="9e31f75d-8e38-4175-8aeb-61edf46a2832" providerId="ADAL" clId="{B18ACC29-6E29-4A1B-886C-DBB5AF42C377}" dt="2024-10-30T10:29:33.769" v="473" actId="571"/>
          <ac:spMkLst>
            <pc:docMk/>
            <pc:sldMk cId="330844634" sldId="2147469859"/>
            <ac:spMk id="107" creationId="{DC052CBE-D5DD-53C8-F9D7-4EB8667E8072}"/>
          </ac:spMkLst>
        </pc:spChg>
        <pc:spChg chg="add mod">
          <ac:chgData name="Toriyama, Haruyuki" userId="9e31f75d-8e38-4175-8aeb-61edf46a2832" providerId="ADAL" clId="{B18ACC29-6E29-4A1B-886C-DBB5AF42C377}" dt="2024-10-30T11:27:53.771" v="3873" actId="1036"/>
          <ac:spMkLst>
            <pc:docMk/>
            <pc:sldMk cId="330844634" sldId="2147469859"/>
            <ac:spMk id="108" creationId="{1EF856D2-827D-E156-90D7-4C62B8729284}"/>
          </ac:spMkLst>
        </pc:spChg>
        <pc:spChg chg="add mod">
          <ac:chgData name="Toriyama, Haruyuki" userId="9e31f75d-8e38-4175-8aeb-61edf46a2832" providerId="ADAL" clId="{B18ACC29-6E29-4A1B-886C-DBB5AF42C377}" dt="2024-10-30T11:27:53.771" v="3873" actId="1036"/>
          <ac:spMkLst>
            <pc:docMk/>
            <pc:sldMk cId="330844634" sldId="2147469859"/>
            <ac:spMk id="109" creationId="{054396E9-199B-9DA2-ADC1-BBEAC29E3C48}"/>
          </ac:spMkLst>
        </pc:spChg>
        <pc:spChg chg="add mod">
          <ac:chgData name="Toriyama, Haruyuki" userId="9e31f75d-8e38-4175-8aeb-61edf46a2832" providerId="ADAL" clId="{B18ACC29-6E29-4A1B-886C-DBB5AF42C377}" dt="2024-10-30T11:27:53.771" v="3873" actId="1036"/>
          <ac:spMkLst>
            <pc:docMk/>
            <pc:sldMk cId="330844634" sldId="2147469859"/>
            <ac:spMk id="110" creationId="{C00C965E-7CCC-9503-3634-D65A7B957161}"/>
          </ac:spMkLst>
        </pc:spChg>
        <pc:spChg chg="add mod">
          <ac:chgData name="Toriyama, Haruyuki" userId="9e31f75d-8e38-4175-8aeb-61edf46a2832" providerId="ADAL" clId="{B18ACC29-6E29-4A1B-886C-DBB5AF42C377}" dt="2024-10-30T11:27:53.771" v="3873" actId="1036"/>
          <ac:spMkLst>
            <pc:docMk/>
            <pc:sldMk cId="330844634" sldId="2147469859"/>
            <ac:spMk id="111" creationId="{C0797009-151E-1B91-35E9-E3AA2F3DFC9B}"/>
          </ac:spMkLst>
        </pc:spChg>
        <pc:spChg chg="add mod">
          <ac:chgData name="Toriyama, Haruyuki" userId="9e31f75d-8e38-4175-8aeb-61edf46a2832" providerId="ADAL" clId="{B18ACC29-6E29-4A1B-886C-DBB5AF42C377}" dt="2024-10-30T11:28:01.209" v="3888" actId="20577"/>
          <ac:spMkLst>
            <pc:docMk/>
            <pc:sldMk cId="330844634" sldId="2147469859"/>
            <ac:spMk id="112" creationId="{E04139A1-9A38-B4E4-BB8B-CD7767A5D60B}"/>
          </ac:spMkLst>
        </pc:spChg>
        <pc:spChg chg="add mod">
          <ac:chgData name="Toriyama, Haruyuki" userId="9e31f75d-8e38-4175-8aeb-61edf46a2832" providerId="ADAL" clId="{B18ACC29-6E29-4A1B-886C-DBB5AF42C377}" dt="2024-10-30T11:27:53.771" v="3873" actId="1036"/>
          <ac:spMkLst>
            <pc:docMk/>
            <pc:sldMk cId="330844634" sldId="2147469859"/>
            <ac:spMk id="113" creationId="{FCA86E95-D32D-4669-AEDE-C74B72C3D568}"/>
          </ac:spMkLst>
        </pc:spChg>
        <pc:grpChg chg="del">
          <ac:chgData name="Toriyama, Haruyuki" userId="9e31f75d-8e38-4175-8aeb-61edf46a2832" providerId="ADAL" clId="{B18ACC29-6E29-4A1B-886C-DBB5AF42C377}" dt="2024-10-30T10:07:52.518" v="1" actId="478"/>
          <ac:grpSpMkLst>
            <pc:docMk/>
            <pc:sldMk cId="330844634" sldId="2147469859"/>
            <ac:grpSpMk id="86" creationId="{5AC30BA2-C64A-462B-3A67-B84D1E85A0E5}"/>
          </ac:grpSpMkLst>
        </pc:grpChg>
        <pc:cxnChg chg="del mod">
          <ac:chgData name="Toriyama, Haruyuki" userId="9e31f75d-8e38-4175-8aeb-61edf46a2832" providerId="ADAL" clId="{B18ACC29-6E29-4A1B-886C-DBB5AF42C377}" dt="2024-10-30T10:07:52.518" v="1" actId="478"/>
          <ac:cxnSpMkLst>
            <pc:docMk/>
            <pc:sldMk cId="330844634" sldId="2147469859"/>
            <ac:cxnSpMk id="18" creationId="{5F28589D-72A7-05BE-D2F3-5A895C34F08D}"/>
          </ac:cxnSpMkLst>
        </pc:cxnChg>
        <pc:cxnChg chg="del mod">
          <ac:chgData name="Toriyama, Haruyuki" userId="9e31f75d-8e38-4175-8aeb-61edf46a2832" providerId="ADAL" clId="{B18ACC29-6E29-4A1B-886C-DBB5AF42C377}" dt="2024-10-30T10:07:52.518" v="1" actId="478"/>
          <ac:cxnSpMkLst>
            <pc:docMk/>
            <pc:sldMk cId="330844634" sldId="2147469859"/>
            <ac:cxnSpMk id="28" creationId="{783A3CCA-3A4C-BB99-7B58-3EE9365D8A20}"/>
          </ac:cxnSpMkLst>
        </pc:cxnChg>
        <pc:cxnChg chg="del mod">
          <ac:chgData name="Toriyama, Haruyuki" userId="9e31f75d-8e38-4175-8aeb-61edf46a2832" providerId="ADAL" clId="{B18ACC29-6E29-4A1B-886C-DBB5AF42C377}" dt="2024-10-30T10:07:52.518" v="1" actId="478"/>
          <ac:cxnSpMkLst>
            <pc:docMk/>
            <pc:sldMk cId="330844634" sldId="2147469859"/>
            <ac:cxnSpMk id="38" creationId="{11104E83-A0B7-2B89-8342-2CCD493ED1F5}"/>
          </ac:cxnSpMkLst>
        </pc:cxnChg>
        <pc:cxnChg chg="del mod">
          <ac:chgData name="Toriyama, Haruyuki" userId="9e31f75d-8e38-4175-8aeb-61edf46a2832" providerId="ADAL" clId="{B18ACC29-6E29-4A1B-886C-DBB5AF42C377}" dt="2024-10-30T10:07:52.518" v="1" actId="478"/>
          <ac:cxnSpMkLst>
            <pc:docMk/>
            <pc:sldMk cId="330844634" sldId="2147469859"/>
            <ac:cxnSpMk id="80" creationId="{1C1A622E-4638-B4C7-186F-C96179E0888E}"/>
          </ac:cxnSpMkLst>
        </pc:cxnChg>
        <pc:cxnChg chg="del mod">
          <ac:chgData name="Toriyama, Haruyuki" userId="9e31f75d-8e38-4175-8aeb-61edf46a2832" providerId="ADAL" clId="{B18ACC29-6E29-4A1B-886C-DBB5AF42C377}" dt="2024-10-30T10:07:52.518" v="1" actId="478"/>
          <ac:cxnSpMkLst>
            <pc:docMk/>
            <pc:sldMk cId="330844634" sldId="2147469859"/>
            <ac:cxnSpMk id="81" creationId="{374B58E7-305B-60CA-444E-443CF9AE322B}"/>
          </ac:cxnSpMkLst>
        </pc:cxnChg>
        <pc:cxnChg chg="del mod">
          <ac:chgData name="Toriyama, Haruyuki" userId="9e31f75d-8e38-4175-8aeb-61edf46a2832" providerId="ADAL" clId="{B18ACC29-6E29-4A1B-886C-DBB5AF42C377}" dt="2024-10-30T10:07:52.518" v="1" actId="478"/>
          <ac:cxnSpMkLst>
            <pc:docMk/>
            <pc:sldMk cId="330844634" sldId="2147469859"/>
            <ac:cxnSpMk id="82" creationId="{8B81186F-77D2-F9BE-3E0A-0D2767BBFE73}"/>
          </ac:cxnSpMkLst>
        </pc:cxnChg>
      </pc:sldChg>
    </pc:docChg>
  </pc:docChgLst>
  <pc:docChgLst>
    <pc:chgData name="Morita, Mana" userId="8616333d-6338-4cd9-8f44-ba9a62b21766" providerId="ADAL" clId="{B7343084-E4BA-4722-81A1-1D72587E0FB2}"/>
    <pc:docChg chg="modSld">
      <pc:chgData name="Morita, Mana" userId="8616333d-6338-4cd9-8f44-ba9a62b21766" providerId="ADAL" clId="{B7343084-E4BA-4722-81A1-1D72587E0FB2}" dt="2024-10-26T09:32:52.178" v="587" actId="14100"/>
      <pc:docMkLst>
        <pc:docMk/>
      </pc:docMkLst>
      <pc:sldChg chg="modSp mod">
        <pc:chgData name="Morita, Mana" userId="8616333d-6338-4cd9-8f44-ba9a62b21766" providerId="ADAL" clId="{B7343084-E4BA-4722-81A1-1D72587E0FB2}" dt="2024-10-26T09:32:52.178" v="587" actId="14100"/>
        <pc:sldMkLst>
          <pc:docMk/>
          <pc:sldMk cId="632330403" sldId="2147469816"/>
        </pc:sldMkLst>
        <pc:spChg chg="mod">
          <ac:chgData name="Morita, Mana" userId="8616333d-6338-4cd9-8f44-ba9a62b21766" providerId="ADAL" clId="{B7343084-E4BA-4722-81A1-1D72587E0FB2}" dt="2024-10-26T09:29:52.387" v="2" actId="20577"/>
          <ac:spMkLst>
            <pc:docMk/>
            <pc:sldMk cId="632330403" sldId="2147469816"/>
            <ac:spMk id="3" creationId="{DC9DECF3-F4E6-7DA5-AC41-3085DACE20C5}"/>
          </ac:spMkLst>
        </pc:spChg>
        <pc:spChg chg="mod">
          <ac:chgData name="Morita, Mana" userId="8616333d-6338-4cd9-8f44-ba9a62b21766" providerId="ADAL" clId="{B7343084-E4BA-4722-81A1-1D72587E0FB2}" dt="2024-10-26T09:32:52.178" v="587" actId="14100"/>
          <ac:spMkLst>
            <pc:docMk/>
            <pc:sldMk cId="632330403" sldId="2147469816"/>
            <ac:spMk id="4" creationId="{6446515A-1DBD-FA11-005B-5FB79A85CFC7}"/>
          </ac:spMkLst>
        </pc:spChg>
        <pc:spChg chg="mod">
          <ac:chgData name="Morita, Mana" userId="8616333d-6338-4cd9-8f44-ba9a62b21766" providerId="ADAL" clId="{B7343084-E4BA-4722-81A1-1D72587E0FB2}" dt="2024-10-26T09:30:26.495" v="4" actId="20577"/>
          <ac:spMkLst>
            <pc:docMk/>
            <pc:sldMk cId="632330403" sldId="2147469816"/>
            <ac:spMk id="48" creationId="{C19C1708-5762-1238-599B-5CB966FC6A75}"/>
          </ac:spMkLst>
        </pc:spChg>
      </pc:sldChg>
    </pc:docChg>
  </pc:docChgLst>
  <pc:docChgLst>
    <pc:chgData name="Toriyama, Haruyuki" userId="9e31f75d-8e38-4175-8aeb-61edf46a2832" providerId="ADAL" clId="{D57568BF-8388-45B8-A0F3-B08F5B897C4E}"/>
    <pc:docChg chg="undo custSel addSld delSld modSld sldOrd">
      <pc:chgData name="Toriyama, Haruyuki" userId="9e31f75d-8e38-4175-8aeb-61edf46a2832" providerId="ADAL" clId="{D57568BF-8388-45B8-A0F3-B08F5B897C4E}" dt="2024-10-23T07:32:20.973" v="13294" actId="14100"/>
      <pc:docMkLst>
        <pc:docMk/>
      </pc:docMkLst>
      <pc:sldChg chg="mod modShow">
        <pc:chgData name="Toriyama, Haruyuki" userId="9e31f75d-8e38-4175-8aeb-61edf46a2832" providerId="ADAL" clId="{D57568BF-8388-45B8-A0F3-B08F5B897C4E}" dt="2024-10-22T05:56:36.907" v="2643" actId="729"/>
        <pc:sldMkLst>
          <pc:docMk/>
          <pc:sldMk cId="3969437322" sldId="947"/>
        </pc:sldMkLst>
      </pc:sldChg>
      <pc:sldChg chg="mod ord modShow">
        <pc:chgData name="Toriyama, Haruyuki" userId="9e31f75d-8e38-4175-8aeb-61edf46a2832" providerId="ADAL" clId="{D57568BF-8388-45B8-A0F3-B08F5B897C4E}" dt="2024-10-22T06:40:19.079" v="3536" actId="729"/>
        <pc:sldMkLst>
          <pc:docMk/>
          <pc:sldMk cId="1550253799" sldId="949"/>
        </pc:sldMkLst>
      </pc:sldChg>
      <pc:sldChg chg="mod modShow">
        <pc:chgData name="Toriyama, Haruyuki" userId="9e31f75d-8e38-4175-8aeb-61edf46a2832" providerId="ADAL" clId="{D57568BF-8388-45B8-A0F3-B08F5B897C4E}" dt="2024-10-22T07:34:35.734" v="5450" actId="729"/>
        <pc:sldMkLst>
          <pc:docMk/>
          <pc:sldMk cId="3272240292" sldId="952"/>
        </pc:sldMkLst>
      </pc:sldChg>
      <pc:sldChg chg="mod modShow">
        <pc:chgData name="Toriyama, Haruyuki" userId="9e31f75d-8e38-4175-8aeb-61edf46a2832" providerId="ADAL" clId="{D57568BF-8388-45B8-A0F3-B08F5B897C4E}" dt="2024-10-22T07:44:12.543" v="6258" actId="729"/>
        <pc:sldMkLst>
          <pc:docMk/>
          <pc:sldMk cId="2063998468" sldId="956"/>
        </pc:sldMkLst>
      </pc:sldChg>
      <pc:sldChg chg="mod modShow">
        <pc:chgData name="Toriyama, Haruyuki" userId="9e31f75d-8e38-4175-8aeb-61edf46a2832" providerId="ADAL" clId="{D57568BF-8388-45B8-A0F3-B08F5B897C4E}" dt="2024-10-22T06:40:19.079" v="3536" actId="729"/>
        <pc:sldMkLst>
          <pc:docMk/>
          <pc:sldMk cId="2139327593" sldId="967"/>
        </pc:sldMkLst>
      </pc:sldChg>
      <pc:sldChg chg="mod modShow">
        <pc:chgData name="Toriyama, Haruyuki" userId="9e31f75d-8e38-4175-8aeb-61edf46a2832" providerId="ADAL" clId="{D57568BF-8388-45B8-A0F3-B08F5B897C4E}" dt="2024-10-22T07:34:35.734" v="5450" actId="729"/>
        <pc:sldMkLst>
          <pc:docMk/>
          <pc:sldMk cId="476973285" sldId="968"/>
        </pc:sldMkLst>
      </pc:sldChg>
      <pc:sldChg chg="mod modShow">
        <pc:chgData name="Toriyama, Haruyuki" userId="9e31f75d-8e38-4175-8aeb-61edf46a2832" providerId="ADAL" clId="{D57568BF-8388-45B8-A0F3-B08F5B897C4E}" dt="2024-10-22T07:44:12.543" v="6258" actId="729"/>
        <pc:sldMkLst>
          <pc:docMk/>
          <pc:sldMk cId="2960984546" sldId="969"/>
        </pc:sldMkLst>
      </pc:sldChg>
      <pc:sldChg chg="mod modShow">
        <pc:chgData name="Toriyama, Haruyuki" userId="9e31f75d-8e38-4175-8aeb-61edf46a2832" providerId="ADAL" clId="{D57568BF-8388-45B8-A0F3-B08F5B897C4E}" dt="2024-10-22T05:56:36.907" v="2643" actId="729"/>
        <pc:sldMkLst>
          <pc:docMk/>
          <pc:sldMk cId="3260474983" sldId="974"/>
        </pc:sldMkLst>
      </pc:sldChg>
      <pc:sldChg chg="addSp delSp modSp mod modShow">
        <pc:chgData name="Toriyama, Haruyuki" userId="9e31f75d-8e38-4175-8aeb-61edf46a2832" providerId="ADAL" clId="{D57568BF-8388-45B8-A0F3-B08F5B897C4E}" dt="2024-10-22T06:56:54.624" v="4384" actId="729"/>
        <pc:sldMkLst>
          <pc:docMk/>
          <pc:sldMk cId="2506781472" sldId="977"/>
        </pc:sldMkLst>
        <pc:spChg chg="add del mod">
          <ac:chgData name="Toriyama, Haruyuki" userId="9e31f75d-8e38-4175-8aeb-61edf46a2832" providerId="ADAL" clId="{D57568BF-8388-45B8-A0F3-B08F5B897C4E}" dt="2024-10-22T03:30:59.777" v="2200" actId="478"/>
          <ac:spMkLst>
            <pc:docMk/>
            <pc:sldMk cId="2506781472" sldId="977"/>
            <ac:spMk id="12" creationId="{3B9A2017-D134-E522-D080-DA2960D68A41}"/>
          </ac:spMkLst>
        </pc:spChg>
      </pc:sldChg>
      <pc:sldChg chg="modSp mod">
        <pc:chgData name="Toriyama, Haruyuki" userId="9e31f75d-8e38-4175-8aeb-61edf46a2832" providerId="ADAL" clId="{D57568BF-8388-45B8-A0F3-B08F5B897C4E}" dt="2024-10-22T14:39:31.452" v="12459" actId="6549"/>
        <pc:sldMkLst>
          <pc:docMk/>
          <pc:sldMk cId="1976404550" sldId="2147469791"/>
        </pc:sldMkLst>
        <pc:spChg chg="mod">
          <ac:chgData name="Toriyama, Haruyuki" userId="9e31f75d-8e38-4175-8aeb-61edf46a2832" providerId="ADAL" clId="{D57568BF-8388-45B8-A0F3-B08F5B897C4E}" dt="2024-10-22T14:39:31.452" v="12459" actId="6549"/>
          <ac:spMkLst>
            <pc:docMk/>
            <pc:sldMk cId="1976404550" sldId="2147469791"/>
            <ac:spMk id="2" creationId="{5BE02AF6-86EA-A36B-AB9A-92CC1F04388A}"/>
          </ac:spMkLst>
        </pc:spChg>
      </pc:sldChg>
      <pc:sldChg chg="addSp delSp modSp del mod">
        <pc:chgData name="Toriyama, Haruyuki" userId="9e31f75d-8e38-4175-8aeb-61edf46a2832" providerId="ADAL" clId="{D57568BF-8388-45B8-A0F3-B08F5B897C4E}" dt="2024-10-23T07:16:58.814" v="12939" actId="47"/>
        <pc:sldMkLst>
          <pc:docMk/>
          <pc:sldMk cId="3844860016" sldId="2147469792"/>
        </pc:sldMkLst>
        <pc:spChg chg="add del mod">
          <ac:chgData name="Toriyama, Haruyuki" userId="9e31f75d-8e38-4175-8aeb-61edf46a2832" providerId="ADAL" clId="{D57568BF-8388-45B8-A0F3-B08F5B897C4E}" dt="2024-10-23T04:15:59.340" v="12507" actId="478"/>
          <ac:spMkLst>
            <pc:docMk/>
            <pc:sldMk cId="3844860016" sldId="2147469792"/>
            <ac:spMk id="3" creationId="{4985AD21-494C-4775-2B7E-3EF90123D299}"/>
          </ac:spMkLst>
        </pc:spChg>
        <pc:spChg chg="del">
          <ac:chgData name="Toriyama, Haruyuki" userId="9e31f75d-8e38-4175-8aeb-61edf46a2832" providerId="ADAL" clId="{D57568BF-8388-45B8-A0F3-B08F5B897C4E}" dt="2024-10-22T10:50:11.277" v="6344" actId="478"/>
          <ac:spMkLst>
            <pc:docMk/>
            <pc:sldMk cId="3844860016" sldId="2147469792"/>
            <ac:spMk id="3" creationId="{E33CC85A-CFAB-27D3-BB6B-92F291D073E2}"/>
          </ac:spMkLst>
        </pc:spChg>
        <pc:spChg chg="mod">
          <ac:chgData name="Toriyama, Haruyuki" userId="9e31f75d-8e38-4175-8aeb-61edf46a2832" providerId="ADAL" clId="{D57568BF-8388-45B8-A0F3-B08F5B897C4E}" dt="2024-10-23T04:30:16.875" v="12521" actId="20577"/>
          <ac:spMkLst>
            <pc:docMk/>
            <pc:sldMk cId="3844860016" sldId="2147469792"/>
            <ac:spMk id="4" creationId="{2EA7B675-4EF3-F78C-D520-5B7849CE4D3D}"/>
          </ac:spMkLst>
        </pc:spChg>
        <pc:spChg chg="add mod">
          <ac:chgData name="Toriyama, Haruyuki" userId="9e31f75d-8e38-4175-8aeb-61edf46a2832" providerId="ADAL" clId="{D57568BF-8388-45B8-A0F3-B08F5B897C4E}" dt="2024-10-23T04:30:50.076" v="12596" actId="207"/>
          <ac:spMkLst>
            <pc:docMk/>
            <pc:sldMk cId="3844860016" sldId="2147469792"/>
            <ac:spMk id="5" creationId="{6DEF5F9C-351F-2B26-FF7D-695633BE9437}"/>
          </ac:spMkLst>
        </pc:spChg>
        <pc:spChg chg="del">
          <ac:chgData name="Toriyama, Haruyuki" userId="9e31f75d-8e38-4175-8aeb-61edf46a2832" providerId="ADAL" clId="{D57568BF-8388-45B8-A0F3-B08F5B897C4E}" dt="2024-10-22T10:50:00.297" v="6343" actId="478"/>
          <ac:spMkLst>
            <pc:docMk/>
            <pc:sldMk cId="3844860016" sldId="2147469792"/>
            <ac:spMk id="5" creationId="{81B88B1E-8A36-376C-850E-328FE3400740}"/>
          </ac:spMkLst>
        </pc:spChg>
        <pc:spChg chg="add del mod">
          <ac:chgData name="Toriyama, Haruyuki" userId="9e31f75d-8e38-4175-8aeb-61edf46a2832" providerId="ADAL" clId="{D57568BF-8388-45B8-A0F3-B08F5B897C4E}" dt="2024-10-22T13:46:47.645" v="10572" actId="478"/>
          <ac:spMkLst>
            <pc:docMk/>
            <pc:sldMk cId="3844860016" sldId="2147469792"/>
            <ac:spMk id="6" creationId="{4EF1F5A6-422A-BF47-F164-94DB8F096E20}"/>
          </ac:spMkLst>
        </pc:spChg>
        <pc:spChg chg="del mod">
          <ac:chgData name="Toriyama, Haruyuki" userId="9e31f75d-8e38-4175-8aeb-61edf46a2832" providerId="ADAL" clId="{D57568BF-8388-45B8-A0F3-B08F5B897C4E}" dt="2024-10-22T13:46:47.645" v="10572" actId="478"/>
          <ac:spMkLst>
            <pc:docMk/>
            <pc:sldMk cId="3844860016" sldId="2147469792"/>
            <ac:spMk id="7" creationId="{4DB2AD54-0D61-92CA-F13D-4E670E74F943}"/>
          </ac:spMkLst>
        </pc:spChg>
        <pc:spChg chg="del mod">
          <ac:chgData name="Toriyama, Haruyuki" userId="9e31f75d-8e38-4175-8aeb-61edf46a2832" providerId="ADAL" clId="{D57568BF-8388-45B8-A0F3-B08F5B897C4E}" dt="2024-10-22T13:46:47.645" v="10572" actId="478"/>
          <ac:spMkLst>
            <pc:docMk/>
            <pc:sldMk cId="3844860016" sldId="2147469792"/>
            <ac:spMk id="8" creationId="{8F65289A-25F2-9B3A-5180-9FAF0B9DDF53}"/>
          </ac:spMkLst>
        </pc:spChg>
        <pc:spChg chg="del mod">
          <ac:chgData name="Toriyama, Haruyuki" userId="9e31f75d-8e38-4175-8aeb-61edf46a2832" providerId="ADAL" clId="{D57568BF-8388-45B8-A0F3-B08F5B897C4E}" dt="2024-10-22T10:52:35.916" v="6421" actId="478"/>
          <ac:spMkLst>
            <pc:docMk/>
            <pc:sldMk cId="3844860016" sldId="2147469792"/>
            <ac:spMk id="9" creationId="{B85BB31E-B16E-AAF4-9391-2B225AFC8B03}"/>
          </ac:spMkLst>
        </pc:spChg>
        <pc:spChg chg="del mod ord">
          <ac:chgData name="Toriyama, Haruyuki" userId="9e31f75d-8e38-4175-8aeb-61edf46a2832" providerId="ADAL" clId="{D57568BF-8388-45B8-A0F3-B08F5B897C4E}" dt="2024-10-22T13:46:47.645" v="10572" actId="478"/>
          <ac:spMkLst>
            <pc:docMk/>
            <pc:sldMk cId="3844860016" sldId="2147469792"/>
            <ac:spMk id="10" creationId="{A983A715-A718-8725-E8D4-B59510A51E07}"/>
          </ac:spMkLst>
        </pc:spChg>
        <pc:spChg chg="del mod">
          <ac:chgData name="Toriyama, Haruyuki" userId="9e31f75d-8e38-4175-8aeb-61edf46a2832" providerId="ADAL" clId="{D57568BF-8388-45B8-A0F3-B08F5B897C4E}" dt="2024-10-22T13:46:47.645" v="10572" actId="478"/>
          <ac:spMkLst>
            <pc:docMk/>
            <pc:sldMk cId="3844860016" sldId="2147469792"/>
            <ac:spMk id="11" creationId="{0C05D697-6026-883A-D0C6-6DD84692C113}"/>
          </ac:spMkLst>
        </pc:spChg>
        <pc:spChg chg="del mod">
          <ac:chgData name="Toriyama, Haruyuki" userId="9e31f75d-8e38-4175-8aeb-61edf46a2832" providerId="ADAL" clId="{D57568BF-8388-45B8-A0F3-B08F5B897C4E}" dt="2024-10-22T13:46:47.645" v="10572" actId="478"/>
          <ac:spMkLst>
            <pc:docMk/>
            <pc:sldMk cId="3844860016" sldId="2147469792"/>
            <ac:spMk id="12" creationId="{5565EF33-F88F-624A-8E36-719FC3923458}"/>
          </ac:spMkLst>
        </pc:spChg>
        <pc:spChg chg="del mod">
          <ac:chgData name="Toriyama, Haruyuki" userId="9e31f75d-8e38-4175-8aeb-61edf46a2832" providerId="ADAL" clId="{D57568BF-8388-45B8-A0F3-B08F5B897C4E}" dt="2024-10-23T03:40:52.059" v="12485" actId="478"/>
          <ac:spMkLst>
            <pc:docMk/>
            <pc:sldMk cId="3844860016" sldId="2147469792"/>
            <ac:spMk id="13" creationId="{5DBEC01D-C9C9-42F3-9761-3ABDBDDD5DBE}"/>
          </ac:spMkLst>
        </pc:spChg>
        <pc:spChg chg="del">
          <ac:chgData name="Toriyama, Haruyuki" userId="9e31f75d-8e38-4175-8aeb-61edf46a2832" providerId="ADAL" clId="{D57568BF-8388-45B8-A0F3-B08F5B897C4E}" dt="2024-10-22T10:50:15.884" v="6345" actId="478"/>
          <ac:spMkLst>
            <pc:docMk/>
            <pc:sldMk cId="3844860016" sldId="2147469792"/>
            <ac:spMk id="14" creationId="{81D6C2DC-165C-8F91-4C4D-0C4BA4765913}"/>
          </ac:spMkLst>
        </pc:spChg>
        <pc:spChg chg="del mod">
          <ac:chgData name="Toriyama, Haruyuki" userId="9e31f75d-8e38-4175-8aeb-61edf46a2832" providerId="ADAL" clId="{D57568BF-8388-45B8-A0F3-B08F5B897C4E}" dt="2024-10-23T03:40:52.059" v="12485" actId="478"/>
          <ac:spMkLst>
            <pc:docMk/>
            <pc:sldMk cId="3844860016" sldId="2147469792"/>
            <ac:spMk id="16" creationId="{5E3E4B4B-6E2A-3083-CD1D-30D9EA5B1534}"/>
          </ac:spMkLst>
        </pc:spChg>
        <pc:spChg chg="del">
          <ac:chgData name="Toriyama, Haruyuki" userId="9e31f75d-8e38-4175-8aeb-61edf46a2832" providerId="ADAL" clId="{D57568BF-8388-45B8-A0F3-B08F5B897C4E}" dt="2024-10-22T10:50:35.577" v="6389" actId="478"/>
          <ac:spMkLst>
            <pc:docMk/>
            <pc:sldMk cId="3844860016" sldId="2147469792"/>
            <ac:spMk id="17" creationId="{E2C8A594-5C59-A347-A05F-C943907EA76B}"/>
          </ac:spMkLst>
        </pc:spChg>
        <pc:spChg chg="del mod">
          <ac:chgData name="Toriyama, Haruyuki" userId="9e31f75d-8e38-4175-8aeb-61edf46a2832" providerId="ADAL" clId="{D57568BF-8388-45B8-A0F3-B08F5B897C4E}" dt="2024-10-23T03:40:52.059" v="12485" actId="478"/>
          <ac:spMkLst>
            <pc:docMk/>
            <pc:sldMk cId="3844860016" sldId="2147469792"/>
            <ac:spMk id="18" creationId="{BC99A8BD-4973-208B-2CCB-8A4620A9E9FB}"/>
          </ac:spMkLst>
        </pc:spChg>
        <pc:spChg chg="del mod">
          <ac:chgData name="Toriyama, Haruyuki" userId="9e31f75d-8e38-4175-8aeb-61edf46a2832" providerId="ADAL" clId="{D57568BF-8388-45B8-A0F3-B08F5B897C4E}" dt="2024-10-23T03:40:52.059" v="12485" actId="478"/>
          <ac:spMkLst>
            <pc:docMk/>
            <pc:sldMk cId="3844860016" sldId="2147469792"/>
            <ac:spMk id="19" creationId="{17540830-C597-5077-1CA3-30E776E242F7}"/>
          </ac:spMkLst>
        </pc:spChg>
        <pc:spChg chg="del mod">
          <ac:chgData name="Toriyama, Haruyuki" userId="9e31f75d-8e38-4175-8aeb-61edf46a2832" providerId="ADAL" clId="{D57568BF-8388-45B8-A0F3-B08F5B897C4E}" dt="2024-10-23T03:40:52.059" v="12485" actId="478"/>
          <ac:spMkLst>
            <pc:docMk/>
            <pc:sldMk cId="3844860016" sldId="2147469792"/>
            <ac:spMk id="20" creationId="{06D5DAEA-84EB-D069-907C-C9946FF2CE8C}"/>
          </ac:spMkLst>
        </pc:spChg>
        <pc:spChg chg="del mod">
          <ac:chgData name="Toriyama, Haruyuki" userId="9e31f75d-8e38-4175-8aeb-61edf46a2832" providerId="ADAL" clId="{D57568BF-8388-45B8-A0F3-B08F5B897C4E}" dt="2024-10-23T03:40:52.059" v="12485" actId="478"/>
          <ac:spMkLst>
            <pc:docMk/>
            <pc:sldMk cId="3844860016" sldId="2147469792"/>
            <ac:spMk id="21" creationId="{322B627B-7219-FF95-8F0B-01F4F74C5F5B}"/>
          </ac:spMkLst>
        </pc:spChg>
        <pc:spChg chg="del mod">
          <ac:chgData name="Toriyama, Haruyuki" userId="9e31f75d-8e38-4175-8aeb-61edf46a2832" providerId="ADAL" clId="{D57568BF-8388-45B8-A0F3-B08F5B897C4E}" dt="2024-10-23T03:40:52.059" v="12485" actId="478"/>
          <ac:spMkLst>
            <pc:docMk/>
            <pc:sldMk cId="3844860016" sldId="2147469792"/>
            <ac:spMk id="22" creationId="{48865B12-C6AE-77DC-4BF7-269220A086C0}"/>
          </ac:spMkLst>
        </pc:spChg>
        <pc:spChg chg="del mod">
          <ac:chgData name="Toriyama, Haruyuki" userId="9e31f75d-8e38-4175-8aeb-61edf46a2832" providerId="ADAL" clId="{D57568BF-8388-45B8-A0F3-B08F5B897C4E}" dt="2024-10-23T03:40:52.059" v="12485" actId="478"/>
          <ac:spMkLst>
            <pc:docMk/>
            <pc:sldMk cId="3844860016" sldId="2147469792"/>
            <ac:spMk id="23" creationId="{D9F6D59A-1E32-537B-6ABC-F8C91807EECB}"/>
          </ac:spMkLst>
        </pc:spChg>
        <pc:spChg chg="del mod">
          <ac:chgData name="Toriyama, Haruyuki" userId="9e31f75d-8e38-4175-8aeb-61edf46a2832" providerId="ADAL" clId="{D57568BF-8388-45B8-A0F3-B08F5B897C4E}" dt="2024-10-23T03:40:52.059" v="12485" actId="478"/>
          <ac:spMkLst>
            <pc:docMk/>
            <pc:sldMk cId="3844860016" sldId="2147469792"/>
            <ac:spMk id="24" creationId="{2747B416-E130-C4D4-55BF-2DA80E0B8628}"/>
          </ac:spMkLst>
        </pc:spChg>
        <pc:spChg chg="del mod">
          <ac:chgData name="Toriyama, Haruyuki" userId="9e31f75d-8e38-4175-8aeb-61edf46a2832" providerId="ADAL" clId="{D57568BF-8388-45B8-A0F3-B08F5B897C4E}" dt="2024-10-23T03:40:52.059" v="12485" actId="478"/>
          <ac:spMkLst>
            <pc:docMk/>
            <pc:sldMk cId="3844860016" sldId="2147469792"/>
            <ac:spMk id="25" creationId="{5BF82707-ACC0-1559-9136-415CEAA85A9B}"/>
          </ac:spMkLst>
        </pc:spChg>
        <pc:spChg chg="del mod">
          <ac:chgData name="Toriyama, Haruyuki" userId="9e31f75d-8e38-4175-8aeb-61edf46a2832" providerId="ADAL" clId="{D57568BF-8388-45B8-A0F3-B08F5B897C4E}" dt="2024-10-23T03:40:52.059" v="12485" actId="478"/>
          <ac:spMkLst>
            <pc:docMk/>
            <pc:sldMk cId="3844860016" sldId="2147469792"/>
            <ac:spMk id="26" creationId="{8C32A1D6-1703-9602-090E-946C89E4BD07}"/>
          </ac:spMkLst>
        </pc:spChg>
        <pc:spChg chg="del mod">
          <ac:chgData name="Toriyama, Haruyuki" userId="9e31f75d-8e38-4175-8aeb-61edf46a2832" providerId="ADAL" clId="{D57568BF-8388-45B8-A0F3-B08F5B897C4E}" dt="2024-10-23T03:40:52.059" v="12485" actId="478"/>
          <ac:spMkLst>
            <pc:docMk/>
            <pc:sldMk cId="3844860016" sldId="2147469792"/>
            <ac:spMk id="27" creationId="{5CAC578B-0521-A70E-C3BB-BEB6D104B52B}"/>
          </ac:spMkLst>
        </pc:spChg>
        <pc:spChg chg="del mod">
          <ac:chgData name="Toriyama, Haruyuki" userId="9e31f75d-8e38-4175-8aeb-61edf46a2832" providerId="ADAL" clId="{D57568BF-8388-45B8-A0F3-B08F5B897C4E}" dt="2024-10-23T03:40:52.059" v="12485" actId="478"/>
          <ac:spMkLst>
            <pc:docMk/>
            <pc:sldMk cId="3844860016" sldId="2147469792"/>
            <ac:spMk id="28" creationId="{DF134B1F-E14D-B1F3-7CE1-2D0191DF4661}"/>
          </ac:spMkLst>
        </pc:spChg>
        <pc:spChg chg="del mod">
          <ac:chgData name="Toriyama, Haruyuki" userId="9e31f75d-8e38-4175-8aeb-61edf46a2832" providerId="ADAL" clId="{D57568BF-8388-45B8-A0F3-B08F5B897C4E}" dt="2024-10-23T03:40:52.059" v="12485" actId="478"/>
          <ac:spMkLst>
            <pc:docMk/>
            <pc:sldMk cId="3844860016" sldId="2147469792"/>
            <ac:spMk id="29" creationId="{F00F916F-F345-473F-9819-BAA70C362B44}"/>
          </ac:spMkLst>
        </pc:spChg>
        <pc:spChg chg="del mod">
          <ac:chgData name="Toriyama, Haruyuki" userId="9e31f75d-8e38-4175-8aeb-61edf46a2832" providerId="ADAL" clId="{D57568BF-8388-45B8-A0F3-B08F5B897C4E}" dt="2024-10-23T03:40:52.059" v="12485" actId="478"/>
          <ac:spMkLst>
            <pc:docMk/>
            <pc:sldMk cId="3844860016" sldId="2147469792"/>
            <ac:spMk id="30" creationId="{53D02782-D5FC-18AF-3A17-87BF9C5DDC1B}"/>
          </ac:spMkLst>
        </pc:spChg>
        <pc:spChg chg="del mod">
          <ac:chgData name="Toriyama, Haruyuki" userId="9e31f75d-8e38-4175-8aeb-61edf46a2832" providerId="ADAL" clId="{D57568BF-8388-45B8-A0F3-B08F5B897C4E}" dt="2024-10-22T10:52:37.977" v="6422" actId="478"/>
          <ac:spMkLst>
            <pc:docMk/>
            <pc:sldMk cId="3844860016" sldId="2147469792"/>
            <ac:spMk id="31" creationId="{F3197276-5B12-2B10-AC9D-F40F57648BE0}"/>
          </ac:spMkLst>
        </pc:spChg>
        <pc:spChg chg="del mod">
          <ac:chgData name="Toriyama, Haruyuki" userId="9e31f75d-8e38-4175-8aeb-61edf46a2832" providerId="ADAL" clId="{D57568BF-8388-45B8-A0F3-B08F5B897C4E}" dt="2024-10-22T10:52:28.192" v="6419" actId="478"/>
          <ac:spMkLst>
            <pc:docMk/>
            <pc:sldMk cId="3844860016" sldId="2147469792"/>
            <ac:spMk id="32" creationId="{17D8D44C-9187-C93F-76C0-5B847B3670D5}"/>
          </ac:spMkLst>
        </pc:spChg>
        <pc:spChg chg="del mod">
          <ac:chgData name="Toriyama, Haruyuki" userId="9e31f75d-8e38-4175-8aeb-61edf46a2832" providerId="ADAL" clId="{D57568BF-8388-45B8-A0F3-B08F5B897C4E}" dt="2024-10-22T10:52:33.995" v="6420" actId="478"/>
          <ac:spMkLst>
            <pc:docMk/>
            <pc:sldMk cId="3844860016" sldId="2147469792"/>
            <ac:spMk id="33" creationId="{C3B2D5CA-3629-3DB0-CC71-F08411CAAFF0}"/>
          </ac:spMkLst>
        </pc:spChg>
        <pc:spChg chg="del">
          <ac:chgData name="Toriyama, Haruyuki" userId="9e31f75d-8e38-4175-8aeb-61edf46a2832" providerId="ADAL" clId="{D57568BF-8388-45B8-A0F3-B08F5B897C4E}" dt="2024-10-22T10:49:59.420" v="6342" actId="478"/>
          <ac:spMkLst>
            <pc:docMk/>
            <pc:sldMk cId="3844860016" sldId="2147469792"/>
            <ac:spMk id="34" creationId="{81B88B1E-8A36-376C-850E-328FE3400740}"/>
          </ac:spMkLst>
        </pc:spChg>
        <pc:spChg chg="add del mod">
          <ac:chgData name="Toriyama, Haruyuki" userId="9e31f75d-8e38-4175-8aeb-61edf46a2832" providerId="ADAL" clId="{D57568BF-8388-45B8-A0F3-B08F5B897C4E}" dt="2024-10-23T03:40:52.059" v="12485" actId="478"/>
          <ac:spMkLst>
            <pc:docMk/>
            <pc:sldMk cId="3844860016" sldId="2147469792"/>
            <ac:spMk id="35" creationId="{FB44BCE3-CBB1-27A0-3956-B7E24B5856F3}"/>
          </ac:spMkLst>
        </pc:spChg>
        <pc:spChg chg="add del mod">
          <ac:chgData name="Toriyama, Haruyuki" userId="9e31f75d-8e38-4175-8aeb-61edf46a2832" providerId="ADAL" clId="{D57568BF-8388-45B8-A0F3-B08F5B897C4E}" dt="2024-10-23T03:40:52.059" v="12485" actId="478"/>
          <ac:spMkLst>
            <pc:docMk/>
            <pc:sldMk cId="3844860016" sldId="2147469792"/>
            <ac:spMk id="36" creationId="{DDEEB72B-7067-58CD-2C93-D147F6E6C2EA}"/>
          </ac:spMkLst>
        </pc:spChg>
        <pc:spChg chg="add del mod">
          <ac:chgData name="Toriyama, Haruyuki" userId="9e31f75d-8e38-4175-8aeb-61edf46a2832" providerId="ADAL" clId="{D57568BF-8388-45B8-A0F3-B08F5B897C4E}" dt="2024-10-23T03:40:52.059" v="12485" actId="478"/>
          <ac:spMkLst>
            <pc:docMk/>
            <pc:sldMk cId="3844860016" sldId="2147469792"/>
            <ac:spMk id="37" creationId="{EA00BBE6-5FDA-4024-7E75-ADC1CED87293}"/>
          </ac:spMkLst>
        </pc:spChg>
        <pc:spChg chg="add del mod">
          <ac:chgData name="Toriyama, Haruyuki" userId="9e31f75d-8e38-4175-8aeb-61edf46a2832" providerId="ADAL" clId="{D57568BF-8388-45B8-A0F3-B08F5B897C4E}" dt="2024-10-23T03:40:52.059" v="12485" actId="478"/>
          <ac:spMkLst>
            <pc:docMk/>
            <pc:sldMk cId="3844860016" sldId="2147469792"/>
            <ac:spMk id="38" creationId="{AA3930A9-D602-C12E-17F7-8BD7432E4EC4}"/>
          </ac:spMkLst>
        </pc:spChg>
        <pc:spChg chg="add del mod">
          <ac:chgData name="Toriyama, Haruyuki" userId="9e31f75d-8e38-4175-8aeb-61edf46a2832" providerId="ADAL" clId="{D57568BF-8388-45B8-A0F3-B08F5B897C4E}" dt="2024-10-23T03:40:52.059" v="12485" actId="478"/>
          <ac:spMkLst>
            <pc:docMk/>
            <pc:sldMk cId="3844860016" sldId="2147469792"/>
            <ac:spMk id="39" creationId="{E2953230-9477-0293-56CC-544A514E2CDC}"/>
          </ac:spMkLst>
        </pc:spChg>
        <pc:spChg chg="add del mod">
          <ac:chgData name="Toriyama, Haruyuki" userId="9e31f75d-8e38-4175-8aeb-61edf46a2832" providerId="ADAL" clId="{D57568BF-8388-45B8-A0F3-B08F5B897C4E}" dt="2024-10-23T03:40:52.059" v="12485" actId="478"/>
          <ac:spMkLst>
            <pc:docMk/>
            <pc:sldMk cId="3844860016" sldId="2147469792"/>
            <ac:spMk id="40" creationId="{B2E9D309-6997-D7EE-A50B-4401106E8F87}"/>
          </ac:spMkLst>
        </pc:spChg>
        <pc:spChg chg="add del mod">
          <ac:chgData name="Toriyama, Haruyuki" userId="9e31f75d-8e38-4175-8aeb-61edf46a2832" providerId="ADAL" clId="{D57568BF-8388-45B8-A0F3-B08F5B897C4E}" dt="2024-10-22T14:02:30.856" v="11047" actId="478"/>
          <ac:spMkLst>
            <pc:docMk/>
            <pc:sldMk cId="3844860016" sldId="2147469792"/>
            <ac:spMk id="41" creationId="{CC76F561-5BCE-4883-D59D-189E28359A21}"/>
          </ac:spMkLst>
        </pc:spChg>
        <pc:spChg chg="add del mod">
          <ac:chgData name="Toriyama, Haruyuki" userId="9e31f75d-8e38-4175-8aeb-61edf46a2832" providerId="ADAL" clId="{D57568BF-8388-45B8-A0F3-B08F5B897C4E}" dt="2024-10-22T14:02:30.856" v="11047" actId="478"/>
          <ac:spMkLst>
            <pc:docMk/>
            <pc:sldMk cId="3844860016" sldId="2147469792"/>
            <ac:spMk id="42" creationId="{337098FD-ED3E-B702-9849-28D1D81EBC67}"/>
          </ac:spMkLst>
        </pc:spChg>
        <pc:spChg chg="add del mod">
          <ac:chgData name="Toriyama, Haruyuki" userId="9e31f75d-8e38-4175-8aeb-61edf46a2832" providerId="ADAL" clId="{D57568BF-8388-45B8-A0F3-B08F5B897C4E}" dt="2024-10-23T03:40:52.059" v="12485" actId="478"/>
          <ac:spMkLst>
            <pc:docMk/>
            <pc:sldMk cId="3844860016" sldId="2147469792"/>
            <ac:spMk id="43" creationId="{BF6B2D7B-484D-6490-3511-04E49F9E4B82}"/>
          </ac:spMkLst>
        </pc:spChg>
        <pc:spChg chg="add del mod">
          <ac:chgData name="Toriyama, Haruyuki" userId="9e31f75d-8e38-4175-8aeb-61edf46a2832" providerId="ADAL" clId="{D57568BF-8388-45B8-A0F3-B08F5B897C4E}" dt="2024-10-22T14:02:30.856" v="11047" actId="478"/>
          <ac:spMkLst>
            <pc:docMk/>
            <pc:sldMk cId="3844860016" sldId="2147469792"/>
            <ac:spMk id="44" creationId="{DBE51E11-2F64-E71F-0910-BFA23258B1DF}"/>
          </ac:spMkLst>
        </pc:spChg>
        <pc:spChg chg="add del mod">
          <ac:chgData name="Toriyama, Haruyuki" userId="9e31f75d-8e38-4175-8aeb-61edf46a2832" providerId="ADAL" clId="{D57568BF-8388-45B8-A0F3-B08F5B897C4E}" dt="2024-10-23T03:40:52.059" v="12485" actId="478"/>
          <ac:spMkLst>
            <pc:docMk/>
            <pc:sldMk cId="3844860016" sldId="2147469792"/>
            <ac:spMk id="45" creationId="{A7220654-AA9A-43CA-890B-FF6A6D88F958}"/>
          </ac:spMkLst>
        </pc:spChg>
        <pc:spChg chg="add del mod">
          <ac:chgData name="Toriyama, Haruyuki" userId="9e31f75d-8e38-4175-8aeb-61edf46a2832" providerId="ADAL" clId="{D57568BF-8388-45B8-A0F3-B08F5B897C4E}" dt="2024-10-22T14:02:01.992" v="11040" actId="478"/>
          <ac:spMkLst>
            <pc:docMk/>
            <pc:sldMk cId="3844860016" sldId="2147469792"/>
            <ac:spMk id="46" creationId="{8D215C2C-159B-1256-6B8F-E72F14FCFCDB}"/>
          </ac:spMkLst>
        </pc:spChg>
        <pc:spChg chg="add del mod">
          <ac:chgData name="Toriyama, Haruyuki" userId="9e31f75d-8e38-4175-8aeb-61edf46a2832" providerId="ADAL" clId="{D57568BF-8388-45B8-A0F3-B08F5B897C4E}" dt="2024-10-22T14:02:01.992" v="11040" actId="478"/>
          <ac:spMkLst>
            <pc:docMk/>
            <pc:sldMk cId="3844860016" sldId="2147469792"/>
            <ac:spMk id="47" creationId="{79638E2F-2250-3F26-1401-2F0A31450AAB}"/>
          </ac:spMkLst>
        </pc:spChg>
        <pc:spChg chg="add del mod">
          <ac:chgData name="Toriyama, Haruyuki" userId="9e31f75d-8e38-4175-8aeb-61edf46a2832" providerId="ADAL" clId="{D57568BF-8388-45B8-A0F3-B08F5B897C4E}" dt="2024-10-22T14:02:01.992" v="11040" actId="478"/>
          <ac:spMkLst>
            <pc:docMk/>
            <pc:sldMk cId="3844860016" sldId="2147469792"/>
            <ac:spMk id="48" creationId="{7B14B6A6-125A-81A7-949C-3A74EDC7BD94}"/>
          </ac:spMkLst>
        </pc:spChg>
        <pc:spChg chg="add del mod">
          <ac:chgData name="Toriyama, Haruyuki" userId="9e31f75d-8e38-4175-8aeb-61edf46a2832" providerId="ADAL" clId="{D57568BF-8388-45B8-A0F3-B08F5B897C4E}" dt="2024-10-22T14:02:01.992" v="11040" actId="478"/>
          <ac:spMkLst>
            <pc:docMk/>
            <pc:sldMk cId="3844860016" sldId="2147469792"/>
            <ac:spMk id="49" creationId="{7DBAD20F-9A52-173E-2AF0-DA318EF5F9E2}"/>
          </ac:spMkLst>
        </pc:spChg>
        <pc:spChg chg="add del mod">
          <ac:chgData name="Toriyama, Haruyuki" userId="9e31f75d-8e38-4175-8aeb-61edf46a2832" providerId="ADAL" clId="{D57568BF-8388-45B8-A0F3-B08F5B897C4E}" dt="2024-10-22T14:02:01.992" v="11040" actId="478"/>
          <ac:spMkLst>
            <pc:docMk/>
            <pc:sldMk cId="3844860016" sldId="2147469792"/>
            <ac:spMk id="50" creationId="{7A970E18-3F65-6032-B616-467EB51ED19D}"/>
          </ac:spMkLst>
        </pc:spChg>
        <pc:spChg chg="add del mod">
          <ac:chgData name="Toriyama, Haruyuki" userId="9e31f75d-8e38-4175-8aeb-61edf46a2832" providerId="ADAL" clId="{D57568BF-8388-45B8-A0F3-B08F5B897C4E}" dt="2024-10-22T14:02:01.992" v="11040" actId="478"/>
          <ac:spMkLst>
            <pc:docMk/>
            <pc:sldMk cId="3844860016" sldId="2147469792"/>
            <ac:spMk id="51" creationId="{8A3C4FF4-5766-ECC4-1615-F27ECA1A7AD2}"/>
          </ac:spMkLst>
        </pc:spChg>
        <pc:spChg chg="add del mod">
          <ac:chgData name="Toriyama, Haruyuki" userId="9e31f75d-8e38-4175-8aeb-61edf46a2832" providerId="ADAL" clId="{D57568BF-8388-45B8-A0F3-B08F5B897C4E}" dt="2024-10-22T14:02:01.992" v="11040" actId="478"/>
          <ac:spMkLst>
            <pc:docMk/>
            <pc:sldMk cId="3844860016" sldId="2147469792"/>
            <ac:spMk id="52" creationId="{7865A079-52AC-639F-5DAA-4B2827003380}"/>
          </ac:spMkLst>
        </pc:spChg>
        <pc:spChg chg="add del mod">
          <ac:chgData name="Toriyama, Haruyuki" userId="9e31f75d-8e38-4175-8aeb-61edf46a2832" providerId="ADAL" clId="{D57568BF-8388-45B8-A0F3-B08F5B897C4E}" dt="2024-10-22T14:02:01.992" v="11040" actId="478"/>
          <ac:spMkLst>
            <pc:docMk/>
            <pc:sldMk cId="3844860016" sldId="2147469792"/>
            <ac:spMk id="53" creationId="{B7422DB6-87CC-4E48-0913-75E89DAD5857}"/>
          </ac:spMkLst>
        </pc:spChg>
        <pc:spChg chg="add del mod">
          <ac:chgData name="Toriyama, Haruyuki" userId="9e31f75d-8e38-4175-8aeb-61edf46a2832" providerId="ADAL" clId="{D57568BF-8388-45B8-A0F3-B08F5B897C4E}" dt="2024-10-23T03:40:52.059" v="12485" actId="478"/>
          <ac:spMkLst>
            <pc:docMk/>
            <pc:sldMk cId="3844860016" sldId="2147469792"/>
            <ac:spMk id="54" creationId="{138C6CD3-3EF7-6626-642B-D98B9E1B09FE}"/>
          </ac:spMkLst>
        </pc:spChg>
        <pc:spChg chg="add del mod">
          <ac:chgData name="Toriyama, Haruyuki" userId="9e31f75d-8e38-4175-8aeb-61edf46a2832" providerId="ADAL" clId="{D57568BF-8388-45B8-A0F3-B08F5B897C4E}" dt="2024-10-22T14:02:01.992" v="11040" actId="478"/>
          <ac:spMkLst>
            <pc:docMk/>
            <pc:sldMk cId="3844860016" sldId="2147469792"/>
            <ac:spMk id="55" creationId="{30D36544-4B18-4A38-9D52-5607B1E09379}"/>
          </ac:spMkLst>
        </pc:spChg>
        <pc:spChg chg="add del mod">
          <ac:chgData name="Toriyama, Haruyuki" userId="9e31f75d-8e38-4175-8aeb-61edf46a2832" providerId="ADAL" clId="{D57568BF-8388-45B8-A0F3-B08F5B897C4E}" dt="2024-10-22T14:02:01.992" v="11040" actId="478"/>
          <ac:spMkLst>
            <pc:docMk/>
            <pc:sldMk cId="3844860016" sldId="2147469792"/>
            <ac:spMk id="56" creationId="{769D2CB9-61F5-6EDF-D2A7-DCD27DBD9C32}"/>
          </ac:spMkLst>
        </pc:spChg>
        <pc:spChg chg="add del mod">
          <ac:chgData name="Toriyama, Haruyuki" userId="9e31f75d-8e38-4175-8aeb-61edf46a2832" providerId="ADAL" clId="{D57568BF-8388-45B8-A0F3-B08F5B897C4E}" dt="2024-10-22T14:02:01.992" v="11040" actId="478"/>
          <ac:spMkLst>
            <pc:docMk/>
            <pc:sldMk cId="3844860016" sldId="2147469792"/>
            <ac:spMk id="57" creationId="{31511434-1862-CEBB-FC88-3DA87F36122A}"/>
          </ac:spMkLst>
        </pc:spChg>
        <pc:spChg chg="add del mod">
          <ac:chgData name="Toriyama, Haruyuki" userId="9e31f75d-8e38-4175-8aeb-61edf46a2832" providerId="ADAL" clId="{D57568BF-8388-45B8-A0F3-B08F5B897C4E}" dt="2024-10-22T14:02:01.992" v="11040" actId="478"/>
          <ac:spMkLst>
            <pc:docMk/>
            <pc:sldMk cId="3844860016" sldId="2147469792"/>
            <ac:spMk id="58" creationId="{1818D53D-B359-F9B9-E37A-002ECEBFF2C7}"/>
          </ac:spMkLst>
        </pc:spChg>
        <pc:spChg chg="add del mod">
          <ac:chgData name="Toriyama, Haruyuki" userId="9e31f75d-8e38-4175-8aeb-61edf46a2832" providerId="ADAL" clId="{D57568BF-8388-45B8-A0F3-B08F5B897C4E}" dt="2024-10-22T14:02:01.992" v="11040" actId="478"/>
          <ac:spMkLst>
            <pc:docMk/>
            <pc:sldMk cId="3844860016" sldId="2147469792"/>
            <ac:spMk id="59" creationId="{1BEB892C-F145-E9D9-FC83-921D9C034823}"/>
          </ac:spMkLst>
        </pc:spChg>
        <pc:spChg chg="add del mod">
          <ac:chgData name="Toriyama, Haruyuki" userId="9e31f75d-8e38-4175-8aeb-61edf46a2832" providerId="ADAL" clId="{D57568BF-8388-45B8-A0F3-B08F5B897C4E}" dt="2024-10-22T14:02:01.992" v="11040" actId="478"/>
          <ac:spMkLst>
            <pc:docMk/>
            <pc:sldMk cId="3844860016" sldId="2147469792"/>
            <ac:spMk id="60" creationId="{C53C63E8-93A9-1D05-20D7-C60434505EB1}"/>
          </ac:spMkLst>
        </pc:spChg>
        <pc:spChg chg="add del mod">
          <ac:chgData name="Toriyama, Haruyuki" userId="9e31f75d-8e38-4175-8aeb-61edf46a2832" providerId="ADAL" clId="{D57568BF-8388-45B8-A0F3-B08F5B897C4E}" dt="2024-10-22T14:02:01.992" v="11040" actId="478"/>
          <ac:spMkLst>
            <pc:docMk/>
            <pc:sldMk cId="3844860016" sldId="2147469792"/>
            <ac:spMk id="61" creationId="{32AF2658-F32B-B654-B882-7406528C9105}"/>
          </ac:spMkLst>
        </pc:spChg>
        <pc:spChg chg="add del mod">
          <ac:chgData name="Toriyama, Haruyuki" userId="9e31f75d-8e38-4175-8aeb-61edf46a2832" providerId="ADAL" clId="{D57568BF-8388-45B8-A0F3-B08F5B897C4E}" dt="2024-10-22T14:02:01.992" v="11040" actId="478"/>
          <ac:spMkLst>
            <pc:docMk/>
            <pc:sldMk cId="3844860016" sldId="2147469792"/>
            <ac:spMk id="62" creationId="{C1C0F70E-1FBB-F7E6-4BBD-85A34B5CFA31}"/>
          </ac:spMkLst>
        </pc:spChg>
        <pc:spChg chg="add del mod">
          <ac:chgData name="Toriyama, Haruyuki" userId="9e31f75d-8e38-4175-8aeb-61edf46a2832" providerId="ADAL" clId="{D57568BF-8388-45B8-A0F3-B08F5B897C4E}" dt="2024-10-23T03:40:52.059" v="12485" actId="478"/>
          <ac:spMkLst>
            <pc:docMk/>
            <pc:sldMk cId="3844860016" sldId="2147469792"/>
            <ac:spMk id="63" creationId="{68820D09-6650-8B7D-731F-A3C5C79F245C}"/>
          </ac:spMkLst>
        </pc:spChg>
        <pc:spChg chg="add del mod">
          <ac:chgData name="Toriyama, Haruyuki" userId="9e31f75d-8e38-4175-8aeb-61edf46a2832" providerId="ADAL" clId="{D57568BF-8388-45B8-A0F3-B08F5B897C4E}" dt="2024-10-23T03:40:52.059" v="12485" actId="478"/>
          <ac:spMkLst>
            <pc:docMk/>
            <pc:sldMk cId="3844860016" sldId="2147469792"/>
            <ac:spMk id="64" creationId="{19EF5280-7BEA-D3C2-B20A-8154464E468A}"/>
          </ac:spMkLst>
        </pc:spChg>
        <pc:spChg chg="add del mod">
          <ac:chgData name="Toriyama, Haruyuki" userId="9e31f75d-8e38-4175-8aeb-61edf46a2832" providerId="ADAL" clId="{D57568BF-8388-45B8-A0F3-B08F5B897C4E}" dt="2024-10-23T03:40:52.059" v="12485" actId="478"/>
          <ac:spMkLst>
            <pc:docMk/>
            <pc:sldMk cId="3844860016" sldId="2147469792"/>
            <ac:spMk id="65" creationId="{3A018DE8-7521-23B1-8D39-26031C2D09A6}"/>
          </ac:spMkLst>
        </pc:spChg>
        <pc:spChg chg="add del mod">
          <ac:chgData name="Toriyama, Haruyuki" userId="9e31f75d-8e38-4175-8aeb-61edf46a2832" providerId="ADAL" clId="{D57568BF-8388-45B8-A0F3-B08F5B897C4E}" dt="2024-10-23T03:40:52.059" v="12485" actId="478"/>
          <ac:spMkLst>
            <pc:docMk/>
            <pc:sldMk cId="3844860016" sldId="2147469792"/>
            <ac:spMk id="66" creationId="{A332BF2A-4897-41DB-2EB4-EF86169F0BBB}"/>
          </ac:spMkLst>
        </pc:spChg>
        <pc:spChg chg="add del mod">
          <ac:chgData name="Toriyama, Haruyuki" userId="9e31f75d-8e38-4175-8aeb-61edf46a2832" providerId="ADAL" clId="{D57568BF-8388-45B8-A0F3-B08F5B897C4E}" dt="2024-10-23T03:40:52.059" v="12485" actId="478"/>
          <ac:spMkLst>
            <pc:docMk/>
            <pc:sldMk cId="3844860016" sldId="2147469792"/>
            <ac:spMk id="67" creationId="{57143AE7-B782-DD42-71EE-159C99EBEC13}"/>
          </ac:spMkLst>
        </pc:spChg>
        <pc:spChg chg="add del mod">
          <ac:chgData name="Toriyama, Haruyuki" userId="9e31f75d-8e38-4175-8aeb-61edf46a2832" providerId="ADAL" clId="{D57568BF-8388-45B8-A0F3-B08F5B897C4E}" dt="2024-10-23T03:40:52.059" v="12485" actId="478"/>
          <ac:spMkLst>
            <pc:docMk/>
            <pc:sldMk cId="3844860016" sldId="2147469792"/>
            <ac:spMk id="68" creationId="{EC1A3200-67BB-9337-6453-80DB7C39622F}"/>
          </ac:spMkLst>
        </pc:spChg>
        <pc:spChg chg="add del mod">
          <ac:chgData name="Toriyama, Haruyuki" userId="9e31f75d-8e38-4175-8aeb-61edf46a2832" providerId="ADAL" clId="{D57568BF-8388-45B8-A0F3-B08F5B897C4E}" dt="2024-10-23T03:40:52.059" v="12485" actId="478"/>
          <ac:spMkLst>
            <pc:docMk/>
            <pc:sldMk cId="3844860016" sldId="2147469792"/>
            <ac:spMk id="69" creationId="{5F553808-6E7F-A1B4-9A87-C2F80D3AA394}"/>
          </ac:spMkLst>
        </pc:spChg>
        <pc:spChg chg="add del mod">
          <ac:chgData name="Toriyama, Haruyuki" userId="9e31f75d-8e38-4175-8aeb-61edf46a2832" providerId="ADAL" clId="{D57568BF-8388-45B8-A0F3-B08F5B897C4E}" dt="2024-10-23T03:40:52.059" v="12485" actId="478"/>
          <ac:spMkLst>
            <pc:docMk/>
            <pc:sldMk cId="3844860016" sldId="2147469792"/>
            <ac:spMk id="70" creationId="{0942CA58-1F10-CF70-E188-716F20585223}"/>
          </ac:spMkLst>
        </pc:spChg>
        <pc:spChg chg="add del mod">
          <ac:chgData name="Toriyama, Haruyuki" userId="9e31f75d-8e38-4175-8aeb-61edf46a2832" providerId="ADAL" clId="{D57568BF-8388-45B8-A0F3-B08F5B897C4E}" dt="2024-10-23T03:40:52.059" v="12485" actId="478"/>
          <ac:spMkLst>
            <pc:docMk/>
            <pc:sldMk cId="3844860016" sldId="2147469792"/>
            <ac:spMk id="71" creationId="{0C2A5D28-DB2F-2C35-C806-454F6C0AD2E8}"/>
          </ac:spMkLst>
        </pc:spChg>
        <pc:spChg chg="add del mod">
          <ac:chgData name="Toriyama, Haruyuki" userId="9e31f75d-8e38-4175-8aeb-61edf46a2832" providerId="ADAL" clId="{D57568BF-8388-45B8-A0F3-B08F5B897C4E}" dt="2024-10-23T03:40:52.059" v="12485" actId="478"/>
          <ac:spMkLst>
            <pc:docMk/>
            <pc:sldMk cId="3844860016" sldId="2147469792"/>
            <ac:spMk id="72" creationId="{84A26BA4-D525-97CA-3615-200A4F74A248}"/>
          </ac:spMkLst>
        </pc:spChg>
        <pc:spChg chg="add del mod">
          <ac:chgData name="Toriyama, Haruyuki" userId="9e31f75d-8e38-4175-8aeb-61edf46a2832" providerId="ADAL" clId="{D57568BF-8388-45B8-A0F3-B08F5B897C4E}" dt="2024-10-23T03:40:52.059" v="12485" actId="478"/>
          <ac:spMkLst>
            <pc:docMk/>
            <pc:sldMk cId="3844860016" sldId="2147469792"/>
            <ac:spMk id="73" creationId="{4C1F5E58-3E40-1FB4-5F4D-F66CC44220BD}"/>
          </ac:spMkLst>
        </pc:spChg>
        <pc:spChg chg="add del mod">
          <ac:chgData name="Toriyama, Haruyuki" userId="9e31f75d-8e38-4175-8aeb-61edf46a2832" providerId="ADAL" clId="{D57568BF-8388-45B8-A0F3-B08F5B897C4E}" dt="2024-10-23T03:40:52.059" v="12485" actId="478"/>
          <ac:spMkLst>
            <pc:docMk/>
            <pc:sldMk cId="3844860016" sldId="2147469792"/>
            <ac:spMk id="74" creationId="{009EF1F4-13B4-1C4C-86A2-C4010DCE02CD}"/>
          </ac:spMkLst>
        </pc:spChg>
        <pc:spChg chg="add del mod">
          <ac:chgData name="Toriyama, Haruyuki" userId="9e31f75d-8e38-4175-8aeb-61edf46a2832" providerId="ADAL" clId="{D57568BF-8388-45B8-A0F3-B08F5B897C4E}" dt="2024-10-23T03:40:52.059" v="12485" actId="478"/>
          <ac:spMkLst>
            <pc:docMk/>
            <pc:sldMk cId="3844860016" sldId="2147469792"/>
            <ac:spMk id="75" creationId="{EECEFC96-42E7-3ED4-3DB6-4DCAA8481360}"/>
          </ac:spMkLst>
        </pc:spChg>
        <pc:spChg chg="add del mod">
          <ac:chgData name="Toriyama, Haruyuki" userId="9e31f75d-8e38-4175-8aeb-61edf46a2832" providerId="ADAL" clId="{D57568BF-8388-45B8-A0F3-B08F5B897C4E}" dt="2024-10-23T03:40:52.059" v="12485" actId="478"/>
          <ac:spMkLst>
            <pc:docMk/>
            <pc:sldMk cId="3844860016" sldId="2147469792"/>
            <ac:spMk id="76" creationId="{77449333-43F5-D758-5923-6AE500AB4727}"/>
          </ac:spMkLst>
        </pc:spChg>
        <pc:spChg chg="add del mod">
          <ac:chgData name="Toriyama, Haruyuki" userId="9e31f75d-8e38-4175-8aeb-61edf46a2832" providerId="ADAL" clId="{D57568BF-8388-45B8-A0F3-B08F5B897C4E}" dt="2024-10-23T03:40:52.059" v="12485" actId="478"/>
          <ac:spMkLst>
            <pc:docMk/>
            <pc:sldMk cId="3844860016" sldId="2147469792"/>
            <ac:spMk id="77" creationId="{7830C5BD-859A-4802-E7FC-4215DC96289E}"/>
          </ac:spMkLst>
        </pc:spChg>
        <pc:spChg chg="add del mod">
          <ac:chgData name="Toriyama, Haruyuki" userId="9e31f75d-8e38-4175-8aeb-61edf46a2832" providerId="ADAL" clId="{D57568BF-8388-45B8-A0F3-B08F5B897C4E}" dt="2024-10-23T03:40:52.059" v="12485" actId="478"/>
          <ac:spMkLst>
            <pc:docMk/>
            <pc:sldMk cId="3844860016" sldId="2147469792"/>
            <ac:spMk id="78" creationId="{0288F9CF-AF30-5376-7D4E-68BCDA8C6D62}"/>
          </ac:spMkLst>
        </pc:spChg>
        <pc:spChg chg="add del mod">
          <ac:chgData name="Toriyama, Haruyuki" userId="9e31f75d-8e38-4175-8aeb-61edf46a2832" providerId="ADAL" clId="{D57568BF-8388-45B8-A0F3-B08F5B897C4E}" dt="2024-10-23T03:40:52.059" v="12485" actId="478"/>
          <ac:spMkLst>
            <pc:docMk/>
            <pc:sldMk cId="3844860016" sldId="2147469792"/>
            <ac:spMk id="79" creationId="{AA646AE6-727D-9E01-0FAD-7B8B7252FD3A}"/>
          </ac:spMkLst>
        </pc:spChg>
        <pc:spChg chg="add del mod">
          <ac:chgData name="Toriyama, Haruyuki" userId="9e31f75d-8e38-4175-8aeb-61edf46a2832" providerId="ADAL" clId="{D57568BF-8388-45B8-A0F3-B08F5B897C4E}" dt="2024-10-23T03:40:52.059" v="12485" actId="478"/>
          <ac:spMkLst>
            <pc:docMk/>
            <pc:sldMk cId="3844860016" sldId="2147469792"/>
            <ac:spMk id="80" creationId="{21F019FF-E816-71FD-5ECC-301E8728116A}"/>
          </ac:spMkLst>
        </pc:spChg>
        <pc:spChg chg="add del mod">
          <ac:chgData name="Toriyama, Haruyuki" userId="9e31f75d-8e38-4175-8aeb-61edf46a2832" providerId="ADAL" clId="{D57568BF-8388-45B8-A0F3-B08F5B897C4E}" dt="2024-10-23T03:40:52.059" v="12485" actId="478"/>
          <ac:spMkLst>
            <pc:docMk/>
            <pc:sldMk cId="3844860016" sldId="2147469792"/>
            <ac:spMk id="81" creationId="{2655CC19-4317-D27B-149F-3875A57012C3}"/>
          </ac:spMkLst>
        </pc:spChg>
      </pc:sldChg>
      <pc:sldChg chg="del ord">
        <pc:chgData name="Toriyama, Haruyuki" userId="9e31f75d-8e38-4175-8aeb-61edf46a2832" providerId="ADAL" clId="{D57568BF-8388-45B8-A0F3-B08F5B897C4E}" dt="2024-10-22T14:38:46.168" v="12458" actId="47"/>
        <pc:sldMkLst>
          <pc:docMk/>
          <pc:sldMk cId="1399248777" sldId="2147469793"/>
        </pc:sldMkLst>
      </pc:sldChg>
      <pc:sldChg chg="del ord">
        <pc:chgData name="Toriyama, Haruyuki" userId="9e31f75d-8e38-4175-8aeb-61edf46a2832" providerId="ADAL" clId="{D57568BF-8388-45B8-A0F3-B08F5B897C4E}" dt="2024-10-22T14:38:46.168" v="12458" actId="47"/>
        <pc:sldMkLst>
          <pc:docMk/>
          <pc:sldMk cId="1153732047" sldId="2147469794"/>
        </pc:sldMkLst>
      </pc:sldChg>
      <pc:sldChg chg="del">
        <pc:chgData name="Toriyama, Haruyuki" userId="9e31f75d-8e38-4175-8aeb-61edf46a2832" providerId="ADAL" clId="{D57568BF-8388-45B8-A0F3-B08F5B897C4E}" dt="2024-10-22T14:38:46.168" v="12458" actId="47"/>
        <pc:sldMkLst>
          <pc:docMk/>
          <pc:sldMk cId="868275616" sldId="2147469795"/>
        </pc:sldMkLst>
      </pc:sldChg>
      <pc:sldChg chg="del">
        <pc:chgData name="Toriyama, Haruyuki" userId="9e31f75d-8e38-4175-8aeb-61edf46a2832" providerId="ADAL" clId="{D57568BF-8388-45B8-A0F3-B08F5B897C4E}" dt="2024-10-22T14:38:46.168" v="12458" actId="47"/>
        <pc:sldMkLst>
          <pc:docMk/>
          <pc:sldMk cId="364178246" sldId="2147469796"/>
        </pc:sldMkLst>
      </pc:sldChg>
      <pc:sldChg chg="del">
        <pc:chgData name="Toriyama, Haruyuki" userId="9e31f75d-8e38-4175-8aeb-61edf46a2832" providerId="ADAL" clId="{D57568BF-8388-45B8-A0F3-B08F5B897C4E}" dt="2024-10-22T14:38:46.168" v="12458" actId="47"/>
        <pc:sldMkLst>
          <pc:docMk/>
          <pc:sldMk cId="1730120749" sldId="2147469797"/>
        </pc:sldMkLst>
      </pc:sldChg>
      <pc:sldChg chg="del">
        <pc:chgData name="Toriyama, Haruyuki" userId="9e31f75d-8e38-4175-8aeb-61edf46a2832" providerId="ADAL" clId="{D57568BF-8388-45B8-A0F3-B08F5B897C4E}" dt="2024-10-22T14:38:46.168" v="12458" actId="47"/>
        <pc:sldMkLst>
          <pc:docMk/>
          <pc:sldMk cId="523948520" sldId="2147469799"/>
        </pc:sldMkLst>
      </pc:sldChg>
      <pc:sldChg chg="modSp mod">
        <pc:chgData name="Toriyama, Haruyuki" userId="9e31f75d-8e38-4175-8aeb-61edf46a2832" providerId="ADAL" clId="{D57568BF-8388-45B8-A0F3-B08F5B897C4E}" dt="2024-10-22T14:38:21.761" v="12457" actId="6549"/>
        <pc:sldMkLst>
          <pc:docMk/>
          <pc:sldMk cId="1174244588" sldId="2147469806"/>
        </pc:sldMkLst>
        <pc:spChg chg="mod">
          <ac:chgData name="Toriyama, Haruyuki" userId="9e31f75d-8e38-4175-8aeb-61edf46a2832" providerId="ADAL" clId="{D57568BF-8388-45B8-A0F3-B08F5B897C4E}" dt="2024-10-22T14:38:21.761" v="12457" actId="6549"/>
          <ac:spMkLst>
            <pc:docMk/>
            <pc:sldMk cId="1174244588" sldId="2147469806"/>
            <ac:spMk id="2" creationId="{5BE02AF6-86EA-A36B-AB9A-92CC1F04388A}"/>
          </ac:spMkLst>
        </pc:spChg>
      </pc:sldChg>
      <pc:sldChg chg="modSp mod">
        <pc:chgData name="Toriyama, Haruyuki" userId="9e31f75d-8e38-4175-8aeb-61edf46a2832" providerId="ADAL" clId="{D57568BF-8388-45B8-A0F3-B08F5B897C4E}" dt="2024-10-22T14:26:02.552" v="11975" actId="207"/>
        <pc:sldMkLst>
          <pc:docMk/>
          <pc:sldMk cId="3610213578" sldId="2147469814"/>
        </pc:sldMkLst>
        <pc:graphicFrameChg chg="modGraphic">
          <ac:chgData name="Toriyama, Haruyuki" userId="9e31f75d-8e38-4175-8aeb-61edf46a2832" providerId="ADAL" clId="{D57568BF-8388-45B8-A0F3-B08F5B897C4E}" dt="2024-10-22T14:26:02.552" v="11975" actId="207"/>
          <ac:graphicFrameMkLst>
            <pc:docMk/>
            <pc:sldMk cId="3610213578" sldId="2147469814"/>
            <ac:graphicFrameMk id="10" creationId="{853EDBCE-5A32-F68F-7E56-54D3879F4FDC}"/>
          </ac:graphicFrameMkLst>
        </pc:graphicFrameChg>
      </pc:sldChg>
      <pc:sldChg chg="delSp modSp mod">
        <pc:chgData name="Toriyama, Haruyuki" userId="9e31f75d-8e38-4175-8aeb-61edf46a2832" providerId="ADAL" clId="{D57568BF-8388-45B8-A0F3-B08F5B897C4E}" dt="2024-10-22T06:34:29.516" v="3418" actId="20577"/>
        <pc:sldMkLst>
          <pc:docMk/>
          <pc:sldMk cId="632330403" sldId="2147469816"/>
        </pc:sldMkLst>
        <pc:spChg chg="mod">
          <ac:chgData name="Toriyama, Haruyuki" userId="9e31f75d-8e38-4175-8aeb-61edf46a2832" providerId="ADAL" clId="{D57568BF-8388-45B8-A0F3-B08F5B897C4E}" dt="2024-10-22T06:30:02.438" v="3225" actId="20577"/>
          <ac:spMkLst>
            <pc:docMk/>
            <pc:sldMk cId="632330403" sldId="2147469816"/>
            <ac:spMk id="3" creationId="{DC9DECF3-F4E6-7DA5-AC41-3085DACE20C5}"/>
          </ac:spMkLst>
        </pc:spChg>
        <pc:spChg chg="mod">
          <ac:chgData name="Toriyama, Haruyuki" userId="9e31f75d-8e38-4175-8aeb-61edf46a2832" providerId="ADAL" clId="{D57568BF-8388-45B8-A0F3-B08F5B897C4E}" dt="2024-10-22T06:22:32.521" v="2689" actId="20577"/>
          <ac:spMkLst>
            <pc:docMk/>
            <pc:sldMk cId="632330403" sldId="2147469816"/>
            <ac:spMk id="6" creationId="{67FA9ADA-BDEB-2B4C-25FC-ED6550FDA941}"/>
          </ac:spMkLst>
        </pc:spChg>
        <pc:spChg chg="del mod">
          <ac:chgData name="Toriyama, Haruyuki" userId="9e31f75d-8e38-4175-8aeb-61edf46a2832" providerId="ADAL" clId="{D57568BF-8388-45B8-A0F3-B08F5B897C4E}" dt="2024-10-22T06:19:53.314" v="2644" actId="478"/>
          <ac:spMkLst>
            <pc:docMk/>
            <pc:sldMk cId="632330403" sldId="2147469816"/>
            <ac:spMk id="11" creationId="{3ECC5862-23BC-3805-DE28-69B24043E16C}"/>
          </ac:spMkLst>
        </pc:spChg>
        <pc:spChg chg="del mod">
          <ac:chgData name="Toriyama, Haruyuki" userId="9e31f75d-8e38-4175-8aeb-61edf46a2832" providerId="ADAL" clId="{D57568BF-8388-45B8-A0F3-B08F5B897C4E}" dt="2024-10-22T06:30:23.794" v="3226" actId="478"/>
          <ac:spMkLst>
            <pc:docMk/>
            <pc:sldMk cId="632330403" sldId="2147469816"/>
            <ac:spMk id="12" creationId="{61E7CF57-F759-AF39-61B7-CE820B5F6498}"/>
          </ac:spMkLst>
        </pc:spChg>
        <pc:spChg chg="mod">
          <ac:chgData name="Toriyama, Haruyuki" userId="9e31f75d-8e38-4175-8aeb-61edf46a2832" providerId="ADAL" clId="{D57568BF-8388-45B8-A0F3-B08F5B897C4E}" dt="2024-10-22T06:34:03.335" v="3367" actId="20577"/>
          <ac:spMkLst>
            <pc:docMk/>
            <pc:sldMk cId="632330403" sldId="2147469816"/>
            <ac:spMk id="45" creationId="{02E4E6A7-DFE6-A48B-C5F7-B738C0ED4F5A}"/>
          </ac:spMkLst>
        </pc:spChg>
        <pc:spChg chg="mod">
          <ac:chgData name="Toriyama, Haruyuki" userId="9e31f75d-8e38-4175-8aeb-61edf46a2832" providerId="ADAL" clId="{D57568BF-8388-45B8-A0F3-B08F5B897C4E}" dt="2024-10-22T06:26:09.502" v="2811" actId="20577"/>
          <ac:spMkLst>
            <pc:docMk/>
            <pc:sldMk cId="632330403" sldId="2147469816"/>
            <ac:spMk id="46" creationId="{781570FB-0FB1-D6BD-9685-D31000E68EE7}"/>
          </ac:spMkLst>
        </pc:spChg>
        <pc:spChg chg="mod">
          <ac:chgData name="Toriyama, Haruyuki" userId="9e31f75d-8e38-4175-8aeb-61edf46a2832" providerId="ADAL" clId="{D57568BF-8388-45B8-A0F3-B08F5B897C4E}" dt="2024-10-22T06:31:53.367" v="3312" actId="20577"/>
          <ac:spMkLst>
            <pc:docMk/>
            <pc:sldMk cId="632330403" sldId="2147469816"/>
            <ac:spMk id="47" creationId="{73013874-514F-9452-A268-48D44482A817}"/>
          </ac:spMkLst>
        </pc:spChg>
        <pc:spChg chg="mod">
          <ac:chgData name="Toriyama, Haruyuki" userId="9e31f75d-8e38-4175-8aeb-61edf46a2832" providerId="ADAL" clId="{D57568BF-8388-45B8-A0F3-B08F5B897C4E}" dt="2024-10-22T06:34:29.516" v="3418" actId="20577"/>
          <ac:spMkLst>
            <pc:docMk/>
            <pc:sldMk cId="632330403" sldId="2147469816"/>
            <ac:spMk id="48" creationId="{C19C1708-5762-1238-599B-5CB966FC6A75}"/>
          </ac:spMkLst>
        </pc:spChg>
      </pc:sldChg>
      <pc:sldChg chg="addSp delSp modSp mod">
        <pc:chgData name="Toriyama, Haruyuki" userId="9e31f75d-8e38-4175-8aeb-61edf46a2832" providerId="ADAL" clId="{D57568BF-8388-45B8-A0F3-B08F5B897C4E}" dt="2024-10-22T13:11:07.132" v="9242" actId="478"/>
        <pc:sldMkLst>
          <pc:docMk/>
          <pc:sldMk cId="1505197190" sldId="2147469817"/>
        </pc:sldMkLst>
        <pc:spChg chg="mod">
          <ac:chgData name="Toriyama, Haruyuki" userId="9e31f75d-8e38-4175-8aeb-61edf46a2832" providerId="ADAL" clId="{D57568BF-8388-45B8-A0F3-B08F5B897C4E}" dt="2024-10-22T13:06:26.136" v="8995" actId="20577"/>
          <ac:spMkLst>
            <pc:docMk/>
            <pc:sldMk cId="1505197190" sldId="2147469817"/>
            <ac:spMk id="3" creationId="{DC9DECF3-F4E6-7DA5-AC41-3085DACE20C5}"/>
          </ac:spMkLst>
        </pc:spChg>
        <pc:spChg chg="add del mod">
          <ac:chgData name="Toriyama, Haruyuki" userId="9e31f75d-8e38-4175-8aeb-61edf46a2832" providerId="ADAL" clId="{D57568BF-8388-45B8-A0F3-B08F5B897C4E}" dt="2024-10-22T06:40:24.031" v="3537" actId="478"/>
          <ac:spMkLst>
            <pc:docMk/>
            <pc:sldMk cId="1505197190" sldId="2147469817"/>
            <ac:spMk id="4" creationId="{1201D7BB-58EC-C1C6-8056-E93CDC5D6E8F}"/>
          </ac:spMkLst>
        </pc:spChg>
        <pc:spChg chg="mod">
          <ac:chgData name="Toriyama, Haruyuki" userId="9e31f75d-8e38-4175-8aeb-61edf46a2832" providerId="ADAL" clId="{D57568BF-8388-45B8-A0F3-B08F5B897C4E}" dt="2024-10-22T06:40:52.702" v="3563" actId="14100"/>
          <ac:spMkLst>
            <pc:docMk/>
            <pc:sldMk cId="1505197190" sldId="2147469817"/>
            <ac:spMk id="6" creationId="{67FA9ADA-BDEB-2B4C-25FC-ED6550FDA941}"/>
          </ac:spMkLst>
        </pc:spChg>
        <pc:spChg chg="add del mod">
          <ac:chgData name="Toriyama, Haruyuki" userId="9e31f75d-8e38-4175-8aeb-61edf46a2832" providerId="ADAL" clId="{D57568BF-8388-45B8-A0F3-B08F5B897C4E}" dt="2024-10-22T13:11:07.132" v="9242" actId="478"/>
          <ac:spMkLst>
            <pc:docMk/>
            <pc:sldMk cId="1505197190" sldId="2147469817"/>
            <ac:spMk id="11" creationId="{B1831435-A110-C433-61DA-030559F2DA17}"/>
          </ac:spMkLst>
        </pc:spChg>
        <pc:spChg chg="del">
          <ac:chgData name="Toriyama, Haruyuki" userId="9e31f75d-8e38-4175-8aeb-61edf46a2832" providerId="ADAL" clId="{D57568BF-8388-45B8-A0F3-B08F5B897C4E}" dt="2024-10-22T02:45:21.217" v="160" actId="478"/>
          <ac:spMkLst>
            <pc:docMk/>
            <pc:sldMk cId="1505197190" sldId="2147469817"/>
            <ac:spMk id="27" creationId="{C44598DF-B644-88E4-A275-C2F713C6F06D}"/>
          </ac:spMkLst>
        </pc:spChg>
        <pc:spChg chg="mod">
          <ac:chgData name="Toriyama, Haruyuki" userId="9e31f75d-8e38-4175-8aeb-61edf46a2832" providerId="ADAL" clId="{D57568BF-8388-45B8-A0F3-B08F5B897C4E}" dt="2024-10-22T06:51:12.893" v="4028" actId="1076"/>
          <ac:spMkLst>
            <pc:docMk/>
            <pc:sldMk cId="1505197190" sldId="2147469817"/>
            <ac:spMk id="41" creationId="{870E1520-B366-0CBF-B647-152371246220}"/>
          </ac:spMkLst>
        </pc:spChg>
        <pc:spChg chg="mod">
          <ac:chgData name="Toriyama, Haruyuki" userId="9e31f75d-8e38-4175-8aeb-61edf46a2832" providerId="ADAL" clId="{D57568BF-8388-45B8-A0F3-B08F5B897C4E}" dt="2024-10-22T13:07:06.928" v="9028" actId="20577"/>
          <ac:spMkLst>
            <pc:docMk/>
            <pc:sldMk cId="1505197190" sldId="2147469817"/>
            <ac:spMk id="45" creationId="{02E4E6A7-DFE6-A48B-C5F7-B738C0ED4F5A}"/>
          </ac:spMkLst>
        </pc:spChg>
        <pc:spChg chg="mod">
          <ac:chgData name="Toriyama, Haruyuki" userId="9e31f75d-8e38-4175-8aeb-61edf46a2832" providerId="ADAL" clId="{D57568BF-8388-45B8-A0F3-B08F5B897C4E}" dt="2024-10-22T13:10:45.911" v="9241" actId="20577"/>
          <ac:spMkLst>
            <pc:docMk/>
            <pc:sldMk cId="1505197190" sldId="2147469817"/>
            <ac:spMk id="46" creationId="{781570FB-0FB1-D6BD-9685-D31000E68EE7}"/>
          </ac:spMkLst>
        </pc:spChg>
        <pc:spChg chg="del mod">
          <ac:chgData name="Toriyama, Haruyuki" userId="9e31f75d-8e38-4175-8aeb-61edf46a2832" providerId="ADAL" clId="{D57568BF-8388-45B8-A0F3-B08F5B897C4E}" dt="2024-10-22T06:51:07.552" v="4025" actId="478"/>
          <ac:spMkLst>
            <pc:docMk/>
            <pc:sldMk cId="1505197190" sldId="2147469817"/>
            <ac:spMk id="47" creationId="{73013874-514F-9452-A268-48D44482A817}"/>
          </ac:spMkLst>
        </pc:spChg>
        <pc:spChg chg="mod">
          <ac:chgData name="Toriyama, Haruyuki" userId="9e31f75d-8e38-4175-8aeb-61edf46a2832" providerId="ADAL" clId="{D57568BF-8388-45B8-A0F3-B08F5B897C4E}" dt="2024-10-22T13:03:53.235" v="8842" actId="1036"/>
          <ac:spMkLst>
            <pc:docMk/>
            <pc:sldMk cId="1505197190" sldId="2147469817"/>
            <ac:spMk id="48" creationId="{C19C1708-5762-1238-599B-5CB966FC6A75}"/>
          </ac:spMkLst>
        </pc:spChg>
      </pc:sldChg>
      <pc:sldChg chg="addSp delSp modSp mod">
        <pc:chgData name="Toriyama, Haruyuki" userId="9e31f75d-8e38-4175-8aeb-61edf46a2832" providerId="ADAL" clId="{D57568BF-8388-45B8-A0F3-B08F5B897C4E}" dt="2024-10-22T07:43:51.222" v="6257" actId="1076"/>
        <pc:sldMkLst>
          <pc:docMk/>
          <pc:sldMk cId="3881152382" sldId="2147469818"/>
        </pc:sldMkLst>
        <pc:spChg chg="mod">
          <ac:chgData name="Toriyama, Haruyuki" userId="9e31f75d-8e38-4175-8aeb-61edf46a2832" providerId="ADAL" clId="{D57568BF-8388-45B8-A0F3-B08F5B897C4E}" dt="2024-10-22T07:37:50.242" v="5830" actId="20577"/>
          <ac:spMkLst>
            <pc:docMk/>
            <pc:sldMk cId="3881152382" sldId="2147469818"/>
            <ac:spMk id="3" creationId="{DC9DECF3-F4E6-7DA5-AC41-3085DACE20C5}"/>
          </ac:spMkLst>
        </pc:spChg>
        <pc:spChg chg="mod">
          <ac:chgData name="Toriyama, Haruyuki" userId="9e31f75d-8e38-4175-8aeb-61edf46a2832" providerId="ADAL" clId="{D57568BF-8388-45B8-A0F3-B08F5B897C4E}" dt="2024-10-22T07:28:54.385" v="5152" actId="14100"/>
          <ac:spMkLst>
            <pc:docMk/>
            <pc:sldMk cId="3881152382" sldId="2147469818"/>
            <ac:spMk id="6" creationId="{67FA9ADA-BDEB-2B4C-25FC-ED6550FDA941}"/>
          </ac:spMkLst>
        </pc:spChg>
        <pc:spChg chg="del mod">
          <ac:chgData name="Toriyama, Haruyuki" userId="9e31f75d-8e38-4175-8aeb-61edf46a2832" providerId="ADAL" clId="{D57568BF-8388-45B8-A0F3-B08F5B897C4E}" dt="2024-10-22T07:38:13.157" v="5831" actId="478"/>
          <ac:spMkLst>
            <pc:docMk/>
            <pc:sldMk cId="3881152382" sldId="2147469818"/>
            <ac:spMk id="7" creationId="{2326E1D4-D209-713C-BBAA-ABC37104BF7C}"/>
          </ac:spMkLst>
        </pc:spChg>
        <pc:spChg chg="add del mod">
          <ac:chgData name="Toriyama, Haruyuki" userId="9e31f75d-8e38-4175-8aeb-61edf46a2832" providerId="ADAL" clId="{D57568BF-8388-45B8-A0F3-B08F5B897C4E}" dt="2024-10-22T07:38:14.260" v="5832" actId="478"/>
          <ac:spMkLst>
            <pc:docMk/>
            <pc:sldMk cId="3881152382" sldId="2147469818"/>
            <ac:spMk id="8" creationId="{C052A594-34F5-86DD-2A54-59FE8E8AA69B}"/>
          </ac:spMkLst>
        </pc:spChg>
        <pc:spChg chg="mod">
          <ac:chgData name="Toriyama, Haruyuki" userId="9e31f75d-8e38-4175-8aeb-61edf46a2832" providerId="ADAL" clId="{D57568BF-8388-45B8-A0F3-B08F5B897C4E}" dt="2024-10-22T07:27:39.889" v="5069" actId="1076"/>
          <ac:spMkLst>
            <pc:docMk/>
            <pc:sldMk cId="3881152382" sldId="2147469818"/>
            <ac:spMk id="43" creationId="{30AD03AB-BFD8-A635-2A3B-C6FFAD96AC6A}"/>
          </ac:spMkLst>
        </pc:spChg>
        <pc:spChg chg="mod">
          <ac:chgData name="Toriyama, Haruyuki" userId="9e31f75d-8e38-4175-8aeb-61edf46a2832" providerId="ADAL" clId="{D57568BF-8388-45B8-A0F3-B08F5B897C4E}" dt="2024-10-22T07:43:51.222" v="6257" actId="1076"/>
          <ac:spMkLst>
            <pc:docMk/>
            <pc:sldMk cId="3881152382" sldId="2147469818"/>
            <ac:spMk id="45" creationId="{02E4E6A7-DFE6-A48B-C5F7-B738C0ED4F5A}"/>
          </ac:spMkLst>
        </pc:spChg>
        <pc:spChg chg="mod">
          <ac:chgData name="Toriyama, Haruyuki" userId="9e31f75d-8e38-4175-8aeb-61edf46a2832" providerId="ADAL" clId="{D57568BF-8388-45B8-A0F3-B08F5B897C4E}" dt="2024-10-22T07:43:27.813" v="6238" actId="20577"/>
          <ac:spMkLst>
            <pc:docMk/>
            <pc:sldMk cId="3881152382" sldId="2147469818"/>
            <ac:spMk id="46" creationId="{781570FB-0FB1-D6BD-9685-D31000E68EE7}"/>
          </ac:spMkLst>
        </pc:spChg>
        <pc:spChg chg="del mod">
          <ac:chgData name="Toriyama, Haruyuki" userId="9e31f75d-8e38-4175-8aeb-61edf46a2832" providerId="ADAL" clId="{D57568BF-8388-45B8-A0F3-B08F5B897C4E}" dt="2024-10-22T07:34:02.713" v="5447" actId="478"/>
          <ac:spMkLst>
            <pc:docMk/>
            <pc:sldMk cId="3881152382" sldId="2147469818"/>
            <ac:spMk id="47" creationId="{73013874-514F-9452-A268-48D44482A817}"/>
          </ac:spMkLst>
        </pc:spChg>
        <pc:spChg chg="mod">
          <ac:chgData name="Toriyama, Haruyuki" userId="9e31f75d-8e38-4175-8aeb-61edf46a2832" providerId="ADAL" clId="{D57568BF-8388-45B8-A0F3-B08F5B897C4E}" dt="2024-10-22T07:42:12.626" v="6147" actId="1076"/>
          <ac:spMkLst>
            <pc:docMk/>
            <pc:sldMk cId="3881152382" sldId="2147469818"/>
            <ac:spMk id="48" creationId="{C19C1708-5762-1238-599B-5CB966FC6A75}"/>
          </ac:spMkLst>
        </pc:spChg>
      </pc:sldChg>
      <pc:sldChg chg="addSp delSp modSp mod">
        <pc:chgData name="Toriyama, Haruyuki" userId="9e31f75d-8e38-4175-8aeb-61edf46a2832" providerId="ADAL" clId="{D57568BF-8388-45B8-A0F3-B08F5B897C4E}" dt="2024-10-22T13:37:35.145" v="10380" actId="20577"/>
        <pc:sldMkLst>
          <pc:docMk/>
          <pc:sldMk cId="4140084361" sldId="2147469819"/>
        </pc:sldMkLst>
        <pc:spChg chg="mod">
          <ac:chgData name="Toriyama, Haruyuki" userId="9e31f75d-8e38-4175-8aeb-61edf46a2832" providerId="ADAL" clId="{D57568BF-8388-45B8-A0F3-B08F5B897C4E}" dt="2024-10-22T13:17:09.933" v="9594" actId="20577"/>
          <ac:spMkLst>
            <pc:docMk/>
            <pc:sldMk cId="4140084361" sldId="2147469819"/>
            <ac:spMk id="3" creationId="{DC9DECF3-F4E6-7DA5-AC41-3085DACE20C5}"/>
          </ac:spMkLst>
        </pc:spChg>
        <pc:spChg chg="add del mod">
          <ac:chgData name="Toriyama, Haruyuki" userId="9e31f75d-8e38-4175-8aeb-61edf46a2832" providerId="ADAL" clId="{D57568BF-8388-45B8-A0F3-B08F5B897C4E}" dt="2024-10-22T03:24:42.363" v="1501" actId="478"/>
          <ac:spMkLst>
            <pc:docMk/>
            <pc:sldMk cId="4140084361" sldId="2147469819"/>
            <ac:spMk id="4" creationId="{12A25C07-3723-0FB7-AF7B-49399FC230F8}"/>
          </ac:spMkLst>
        </pc:spChg>
        <pc:spChg chg="mod">
          <ac:chgData name="Toriyama, Haruyuki" userId="9e31f75d-8e38-4175-8aeb-61edf46a2832" providerId="ADAL" clId="{D57568BF-8388-45B8-A0F3-B08F5B897C4E}" dt="2024-10-22T11:21:15.534" v="6651" actId="20577"/>
          <ac:spMkLst>
            <pc:docMk/>
            <pc:sldMk cId="4140084361" sldId="2147469819"/>
            <ac:spMk id="6" creationId="{67FA9ADA-BDEB-2B4C-25FC-ED6550FDA941}"/>
          </ac:spMkLst>
        </pc:spChg>
        <pc:spChg chg="mod">
          <ac:chgData name="Toriyama, Haruyuki" userId="9e31f75d-8e38-4175-8aeb-61edf46a2832" providerId="ADAL" clId="{D57568BF-8388-45B8-A0F3-B08F5B897C4E}" dt="2024-10-22T13:37:18.967" v="10372" actId="20577"/>
          <ac:spMkLst>
            <pc:docMk/>
            <pc:sldMk cId="4140084361" sldId="2147469819"/>
            <ac:spMk id="45" creationId="{02E4E6A7-DFE6-A48B-C5F7-B738C0ED4F5A}"/>
          </ac:spMkLst>
        </pc:spChg>
        <pc:spChg chg="mod">
          <ac:chgData name="Toriyama, Haruyuki" userId="9e31f75d-8e38-4175-8aeb-61edf46a2832" providerId="ADAL" clId="{D57568BF-8388-45B8-A0F3-B08F5B897C4E}" dt="2024-10-22T13:37:35.145" v="10380" actId="20577"/>
          <ac:spMkLst>
            <pc:docMk/>
            <pc:sldMk cId="4140084361" sldId="2147469819"/>
            <ac:spMk id="46" creationId="{781570FB-0FB1-D6BD-9685-D31000E68EE7}"/>
          </ac:spMkLst>
        </pc:spChg>
        <pc:spChg chg="del">
          <ac:chgData name="Toriyama, Haruyuki" userId="9e31f75d-8e38-4175-8aeb-61edf46a2832" providerId="ADAL" clId="{D57568BF-8388-45B8-A0F3-B08F5B897C4E}" dt="2024-10-22T03:10:51.603" v="705" actId="478"/>
          <ac:spMkLst>
            <pc:docMk/>
            <pc:sldMk cId="4140084361" sldId="2147469819"/>
            <ac:spMk id="47" creationId="{73013874-514F-9452-A268-48D44482A817}"/>
          </ac:spMkLst>
        </pc:spChg>
        <pc:spChg chg="mod">
          <ac:chgData name="Toriyama, Haruyuki" userId="9e31f75d-8e38-4175-8aeb-61edf46a2832" providerId="ADAL" clId="{D57568BF-8388-45B8-A0F3-B08F5B897C4E}" dt="2024-10-22T13:31:48.109" v="10004" actId="20577"/>
          <ac:spMkLst>
            <pc:docMk/>
            <pc:sldMk cId="4140084361" sldId="2147469819"/>
            <ac:spMk id="48" creationId="{C19C1708-5762-1238-599B-5CB966FC6A75}"/>
          </ac:spMkLst>
        </pc:spChg>
      </pc:sldChg>
      <pc:sldChg chg="addSp delSp modSp mod">
        <pc:chgData name="Toriyama, Haruyuki" userId="9e31f75d-8e38-4175-8aeb-61edf46a2832" providerId="ADAL" clId="{D57568BF-8388-45B8-A0F3-B08F5B897C4E}" dt="2024-10-22T06:38:02.489" v="3517" actId="20577"/>
        <pc:sldMkLst>
          <pc:docMk/>
          <pc:sldMk cId="297388890" sldId="2147469840"/>
        </pc:sldMkLst>
        <pc:spChg chg="del">
          <ac:chgData name="Toriyama, Haruyuki" userId="9e31f75d-8e38-4175-8aeb-61edf46a2832" providerId="ADAL" clId="{D57568BF-8388-45B8-A0F3-B08F5B897C4E}" dt="2024-10-22T06:35:09.168" v="3420" actId="478"/>
          <ac:spMkLst>
            <pc:docMk/>
            <pc:sldMk cId="297388890" sldId="2147469840"/>
            <ac:spMk id="2" creationId="{8EC1C48E-08CD-B756-AE56-74097BF1D2DA}"/>
          </ac:spMkLst>
        </pc:spChg>
        <pc:spChg chg="mod">
          <ac:chgData name="Toriyama, Haruyuki" userId="9e31f75d-8e38-4175-8aeb-61edf46a2832" providerId="ADAL" clId="{D57568BF-8388-45B8-A0F3-B08F5B897C4E}" dt="2024-10-22T06:37:44.043" v="3511" actId="555"/>
          <ac:spMkLst>
            <pc:docMk/>
            <pc:sldMk cId="297388890" sldId="2147469840"/>
            <ac:spMk id="4" creationId="{BD1FB1C9-CED4-5037-123B-2F50DF44E722}"/>
          </ac:spMkLst>
        </pc:spChg>
        <pc:spChg chg="mod">
          <ac:chgData name="Toriyama, Haruyuki" userId="9e31f75d-8e38-4175-8aeb-61edf46a2832" providerId="ADAL" clId="{D57568BF-8388-45B8-A0F3-B08F5B897C4E}" dt="2024-10-22T06:37:01.564" v="3466" actId="12789"/>
          <ac:spMkLst>
            <pc:docMk/>
            <pc:sldMk cId="297388890" sldId="2147469840"/>
            <ac:spMk id="5" creationId="{1ECE638B-9EF0-6E3F-17E2-89EE458AD307}"/>
          </ac:spMkLst>
        </pc:spChg>
        <pc:spChg chg="mod">
          <ac:chgData name="Toriyama, Haruyuki" userId="9e31f75d-8e38-4175-8aeb-61edf46a2832" providerId="ADAL" clId="{D57568BF-8388-45B8-A0F3-B08F5B897C4E}" dt="2024-10-22T06:37:01.564" v="3466" actId="12789"/>
          <ac:spMkLst>
            <pc:docMk/>
            <pc:sldMk cId="297388890" sldId="2147469840"/>
            <ac:spMk id="6" creationId="{4AD2212F-EBF3-D6D1-9DBE-B360B324EBA9}"/>
          </ac:spMkLst>
        </pc:spChg>
        <pc:spChg chg="mod">
          <ac:chgData name="Toriyama, Haruyuki" userId="9e31f75d-8e38-4175-8aeb-61edf46a2832" providerId="ADAL" clId="{D57568BF-8388-45B8-A0F3-B08F5B897C4E}" dt="2024-10-22T06:37:01.564" v="3466" actId="12789"/>
          <ac:spMkLst>
            <pc:docMk/>
            <pc:sldMk cId="297388890" sldId="2147469840"/>
            <ac:spMk id="7" creationId="{6D8DB026-3810-BFB0-A6EC-0F091AFD582A}"/>
          </ac:spMkLst>
        </pc:spChg>
        <pc:spChg chg="mod">
          <ac:chgData name="Toriyama, Haruyuki" userId="9e31f75d-8e38-4175-8aeb-61edf46a2832" providerId="ADAL" clId="{D57568BF-8388-45B8-A0F3-B08F5B897C4E}" dt="2024-10-22T06:37:36.137" v="3494" actId="14100"/>
          <ac:spMkLst>
            <pc:docMk/>
            <pc:sldMk cId="297388890" sldId="2147469840"/>
            <ac:spMk id="8" creationId="{B0D1E6EC-577C-3A32-160E-CC06B76DFE44}"/>
          </ac:spMkLst>
        </pc:spChg>
        <pc:spChg chg="mod">
          <ac:chgData name="Toriyama, Haruyuki" userId="9e31f75d-8e38-4175-8aeb-61edf46a2832" providerId="ADAL" clId="{D57568BF-8388-45B8-A0F3-B08F5B897C4E}" dt="2024-10-22T06:37:44.043" v="3511" actId="555"/>
          <ac:spMkLst>
            <pc:docMk/>
            <pc:sldMk cId="297388890" sldId="2147469840"/>
            <ac:spMk id="9" creationId="{578EB343-ABA6-601F-50C5-F6ACE408F7F9}"/>
          </ac:spMkLst>
        </pc:spChg>
        <pc:spChg chg="mod">
          <ac:chgData name="Toriyama, Haruyuki" userId="9e31f75d-8e38-4175-8aeb-61edf46a2832" providerId="ADAL" clId="{D57568BF-8388-45B8-A0F3-B08F5B897C4E}" dt="2024-10-22T06:37:36.137" v="3494" actId="14100"/>
          <ac:spMkLst>
            <pc:docMk/>
            <pc:sldMk cId="297388890" sldId="2147469840"/>
            <ac:spMk id="10" creationId="{AD6BBA2F-786C-C68C-5E04-685CC12E8E0D}"/>
          </ac:spMkLst>
        </pc:spChg>
        <pc:spChg chg="mod">
          <ac:chgData name="Toriyama, Haruyuki" userId="9e31f75d-8e38-4175-8aeb-61edf46a2832" providerId="ADAL" clId="{D57568BF-8388-45B8-A0F3-B08F5B897C4E}" dt="2024-10-22T06:37:36.137" v="3494" actId="14100"/>
          <ac:spMkLst>
            <pc:docMk/>
            <pc:sldMk cId="297388890" sldId="2147469840"/>
            <ac:spMk id="11" creationId="{BF4B6940-919D-4097-8469-9A4F1131322A}"/>
          </ac:spMkLst>
        </pc:spChg>
        <pc:spChg chg="mod">
          <ac:chgData name="Toriyama, Haruyuki" userId="9e31f75d-8e38-4175-8aeb-61edf46a2832" providerId="ADAL" clId="{D57568BF-8388-45B8-A0F3-B08F5B897C4E}" dt="2024-10-22T06:37:44.043" v="3511" actId="555"/>
          <ac:spMkLst>
            <pc:docMk/>
            <pc:sldMk cId="297388890" sldId="2147469840"/>
            <ac:spMk id="13" creationId="{DE0A0296-EFD6-9002-330B-E4551EEA7EFA}"/>
          </ac:spMkLst>
        </pc:spChg>
        <pc:spChg chg="del">
          <ac:chgData name="Toriyama, Haruyuki" userId="9e31f75d-8e38-4175-8aeb-61edf46a2832" providerId="ADAL" clId="{D57568BF-8388-45B8-A0F3-B08F5B897C4E}" dt="2024-10-22T06:35:06.283" v="3419" actId="478"/>
          <ac:spMkLst>
            <pc:docMk/>
            <pc:sldMk cId="297388890" sldId="2147469840"/>
            <ac:spMk id="14" creationId="{81D6C2DC-165C-8F91-4C4D-0C4BA4765913}"/>
          </ac:spMkLst>
        </pc:spChg>
        <pc:spChg chg="add mod">
          <ac:chgData name="Toriyama, Haruyuki" userId="9e31f75d-8e38-4175-8aeb-61edf46a2832" providerId="ADAL" clId="{D57568BF-8388-45B8-A0F3-B08F5B897C4E}" dt="2024-10-22T06:35:13.906" v="3425" actId="20577"/>
          <ac:spMkLst>
            <pc:docMk/>
            <pc:sldMk cId="297388890" sldId="2147469840"/>
            <ac:spMk id="15" creationId="{A4553DFE-C053-AF3D-4848-CA5F861BC34E}"/>
          </ac:spMkLst>
        </pc:spChg>
        <pc:spChg chg="mod">
          <ac:chgData name="Toriyama, Haruyuki" userId="9e31f75d-8e38-4175-8aeb-61edf46a2832" providerId="ADAL" clId="{D57568BF-8388-45B8-A0F3-B08F5B897C4E}" dt="2024-10-22T06:37:44.043" v="3511" actId="555"/>
          <ac:spMkLst>
            <pc:docMk/>
            <pc:sldMk cId="297388890" sldId="2147469840"/>
            <ac:spMk id="18" creationId="{B9E61154-91BD-3642-5044-FA29B3DF147C}"/>
          </ac:spMkLst>
        </pc:spChg>
        <pc:spChg chg="mod">
          <ac:chgData name="Toriyama, Haruyuki" userId="9e31f75d-8e38-4175-8aeb-61edf46a2832" providerId="ADAL" clId="{D57568BF-8388-45B8-A0F3-B08F5B897C4E}" dt="2024-10-22T06:36:06.295" v="3431" actId="408"/>
          <ac:spMkLst>
            <pc:docMk/>
            <pc:sldMk cId="297388890" sldId="2147469840"/>
            <ac:spMk id="21" creationId="{AAA7B694-8090-77E9-435C-454B2EF5BE5A}"/>
          </ac:spMkLst>
        </pc:spChg>
        <pc:spChg chg="mod">
          <ac:chgData name="Toriyama, Haruyuki" userId="9e31f75d-8e38-4175-8aeb-61edf46a2832" providerId="ADAL" clId="{D57568BF-8388-45B8-A0F3-B08F5B897C4E}" dt="2024-10-22T06:36:06.295" v="3431" actId="408"/>
          <ac:spMkLst>
            <pc:docMk/>
            <pc:sldMk cId="297388890" sldId="2147469840"/>
            <ac:spMk id="22" creationId="{39068E50-A46C-0396-37CF-2057E46F4010}"/>
          </ac:spMkLst>
        </pc:spChg>
        <pc:spChg chg="mod">
          <ac:chgData name="Toriyama, Haruyuki" userId="9e31f75d-8e38-4175-8aeb-61edf46a2832" providerId="ADAL" clId="{D57568BF-8388-45B8-A0F3-B08F5B897C4E}" dt="2024-10-22T06:36:06.295" v="3431" actId="408"/>
          <ac:spMkLst>
            <pc:docMk/>
            <pc:sldMk cId="297388890" sldId="2147469840"/>
            <ac:spMk id="23" creationId="{BC321927-9E19-3C76-6B32-2D930509766B}"/>
          </ac:spMkLst>
        </pc:spChg>
        <pc:spChg chg="mod">
          <ac:chgData name="Toriyama, Haruyuki" userId="9e31f75d-8e38-4175-8aeb-61edf46a2832" providerId="ADAL" clId="{D57568BF-8388-45B8-A0F3-B08F5B897C4E}" dt="2024-10-22T06:37:36.137" v="3494" actId="14100"/>
          <ac:spMkLst>
            <pc:docMk/>
            <pc:sldMk cId="297388890" sldId="2147469840"/>
            <ac:spMk id="24" creationId="{64508404-068E-AC21-5C0D-179124BC74A8}"/>
          </ac:spMkLst>
        </pc:spChg>
        <pc:spChg chg="mod">
          <ac:chgData name="Toriyama, Haruyuki" userId="9e31f75d-8e38-4175-8aeb-61edf46a2832" providerId="ADAL" clId="{D57568BF-8388-45B8-A0F3-B08F5B897C4E}" dt="2024-10-22T06:36:15.243" v="3433" actId="552"/>
          <ac:spMkLst>
            <pc:docMk/>
            <pc:sldMk cId="297388890" sldId="2147469840"/>
            <ac:spMk id="25" creationId="{A08B66CD-CAF4-BBBE-28AA-3C7C4919B07E}"/>
          </ac:spMkLst>
        </pc:spChg>
        <pc:spChg chg="mod">
          <ac:chgData name="Toriyama, Haruyuki" userId="9e31f75d-8e38-4175-8aeb-61edf46a2832" providerId="ADAL" clId="{D57568BF-8388-45B8-A0F3-B08F5B897C4E}" dt="2024-10-22T06:36:06.295" v="3431" actId="408"/>
          <ac:spMkLst>
            <pc:docMk/>
            <pc:sldMk cId="297388890" sldId="2147469840"/>
            <ac:spMk id="26" creationId="{735D4C96-DEE8-3801-595F-EFADD9387E94}"/>
          </ac:spMkLst>
        </pc:spChg>
        <pc:spChg chg="mod">
          <ac:chgData name="Toriyama, Haruyuki" userId="9e31f75d-8e38-4175-8aeb-61edf46a2832" providerId="ADAL" clId="{D57568BF-8388-45B8-A0F3-B08F5B897C4E}" dt="2024-10-22T06:36:06.295" v="3431" actId="408"/>
          <ac:spMkLst>
            <pc:docMk/>
            <pc:sldMk cId="297388890" sldId="2147469840"/>
            <ac:spMk id="27" creationId="{B4E0920F-18BE-F9E9-C7D4-C1E5E73ECB37}"/>
          </ac:spMkLst>
        </pc:spChg>
        <pc:spChg chg="mod">
          <ac:chgData name="Toriyama, Haruyuki" userId="9e31f75d-8e38-4175-8aeb-61edf46a2832" providerId="ADAL" clId="{D57568BF-8388-45B8-A0F3-B08F5B897C4E}" dt="2024-10-22T06:37:44.043" v="3511" actId="555"/>
          <ac:spMkLst>
            <pc:docMk/>
            <pc:sldMk cId="297388890" sldId="2147469840"/>
            <ac:spMk id="28" creationId="{CD09B0ED-E234-A548-9129-392BAC911BF7}"/>
          </ac:spMkLst>
        </pc:spChg>
        <pc:spChg chg="mod">
          <ac:chgData name="Toriyama, Haruyuki" userId="9e31f75d-8e38-4175-8aeb-61edf46a2832" providerId="ADAL" clId="{D57568BF-8388-45B8-A0F3-B08F5B897C4E}" dt="2024-10-22T06:36:06.295" v="3431" actId="408"/>
          <ac:spMkLst>
            <pc:docMk/>
            <pc:sldMk cId="297388890" sldId="2147469840"/>
            <ac:spMk id="29" creationId="{63451565-43AE-1E03-0A8F-38A6BB1B4AB6}"/>
          </ac:spMkLst>
        </pc:spChg>
        <pc:spChg chg="mod">
          <ac:chgData name="Toriyama, Haruyuki" userId="9e31f75d-8e38-4175-8aeb-61edf46a2832" providerId="ADAL" clId="{D57568BF-8388-45B8-A0F3-B08F5B897C4E}" dt="2024-10-22T06:36:11.420" v="3432" actId="553"/>
          <ac:spMkLst>
            <pc:docMk/>
            <pc:sldMk cId="297388890" sldId="2147469840"/>
            <ac:spMk id="30" creationId="{E6D99B96-4F8C-42F8-101D-7B3AD362A1C5}"/>
          </ac:spMkLst>
        </pc:spChg>
        <pc:spChg chg="mod">
          <ac:chgData name="Toriyama, Haruyuki" userId="9e31f75d-8e38-4175-8aeb-61edf46a2832" providerId="ADAL" clId="{D57568BF-8388-45B8-A0F3-B08F5B897C4E}" dt="2024-10-22T06:38:02.489" v="3517" actId="20577"/>
          <ac:spMkLst>
            <pc:docMk/>
            <pc:sldMk cId="297388890" sldId="2147469840"/>
            <ac:spMk id="31" creationId="{C989F8DF-ED05-26AC-FB51-6FF232BB8890}"/>
          </ac:spMkLst>
        </pc:spChg>
        <pc:cxnChg chg="mod">
          <ac:chgData name="Toriyama, Haruyuki" userId="9e31f75d-8e38-4175-8aeb-61edf46a2832" providerId="ADAL" clId="{D57568BF-8388-45B8-A0F3-B08F5B897C4E}" dt="2024-10-22T06:37:36.137" v="3494" actId="14100"/>
          <ac:cxnSpMkLst>
            <pc:docMk/>
            <pc:sldMk cId="297388890" sldId="2147469840"/>
            <ac:cxnSpMk id="12" creationId="{088836F1-C6FA-A809-9E0C-DBF0403FF938}"/>
          </ac:cxnSpMkLst>
        </pc:cxnChg>
        <pc:cxnChg chg="mod">
          <ac:chgData name="Toriyama, Haruyuki" userId="9e31f75d-8e38-4175-8aeb-61edf46a2832" providerId="ADAL" clId="{D57568BF-8388-45B8-A0F3-B08F5B897C4E}" dt="2024-10-22T06:37:44.043" v="3511" actId="555"/>
          <ac:cxnSpMkLst>
            <pc:docMk/>
            <pc:sldMk cId="297388890" sldId="2147469840"/>
            <ac:cxnSpMk id="16" creationId="{59986941-8FB1-C01F-93F2-9D8356E309C2}"/>
          </ac:cxnSpMkLst>
        </pc:cxnChg>
        <pc:cxnChg chg="mod">
          <ac:chgData name="Toriyama, Haruyuki" userId="9e31f75d-8e38-4175-8aeb-61edf46a2832" providerId="ADAL" clId="{D57568BF-8388-45B8-A0F3-B08F5B897C4E}" dt="2024-10-22T06:37:44.043" v="3511" actId="555"/>
          <ac:cxnSpMkLst>
            <pc:docMk/>
            <pc:sldMk cId="297388890" sldId="2147469840"/>
            <ac:cxnSpMk id="17" creationId="{78967527-D8E5-E5CD-EB94-3FE9DBB7B68F}"/>
          </ac:cxnSpMkLst>
        </pc:cxnChg>
        <pc:cxnChg chg="mod">
          <ac:chgData name="Toriyama, Haruyuki" userId="9e31f75d-8e38-4175-8aeb-61edf46a2832" providerId="ADAL" clId="{D57568BF-8388-45B8-A0F3-B08F5B897C4E}" dt="2024-10-22T06:37:36.137" v="3494" actId="14100"/>
          <ac:cxnSpMkLst>
            <pc:docMk/>
            <pc:sldMk cId="297388890" sldId="2147469840"/>
            <ac:cxnSpMk id="19" creationId="{C870525B-5191-F36E-95B1-5088C2039E13}"/>
          </ac:cxnSpMkLst>
        </pc:cxnChg>
        <pc:cxnChg chg="mod">
          <ac:chgData name="Toriyama, Haruyuki" userId="9e31f75d-8e38-4175-8aeb-61edf46a2832" providerId="ADAL" clId="{D57568BF-8388-45B8-A0F3-B08F5B897C4E}" dt="2024-10-22T06:37:01.564" v="3466" actId="12789"/>
          <ac:cxnSpMkLst>
            <pc:docMk/>
            <pc:sldMk cId="297388890" sldId="2147469840"/>
            <ac:cxnSpMk id="20" creationId="{D634F815-C267-6E36-8F5A-9B2B394843CB}"/>
          </ac:cxnSpMkLst>
        </pc:cxnChg>
      </pc:sldChg>
      <pc:sldChg chg="del">
        <pc:chgData name="Toriyama, Haruyuki" userId="9e31f75d-8e38-4175-8aeb-61edf46a2832" providerId="ADAL" clId="{D57568BF-8388-45B8-A0F3-B08F5B897C4E}" dt="2024-10-22T06:39:59.275" v="3535" actId="47"/>
        <pc:sldMkLst>
          <pc:docMk/>
          <pc:sldMk cId="634523871" sldId="2147469841"/>
        </pc:sldMkLst>
      </pc:sldChg>
      <pc:sldChg chg="addSp delSp modSp mod">
        <pc:chgData name="Toriyama, Haruyuki" userId="9e31f75d-8e38-4175-8aeb-61edf46a2832" providerId="ADAL" clId="{D57568BF-8388-45B8-A0F3-B08F5B897C4E}" dt="2024-10-22T06:45:21.341" v="3783" actId="20577"/>
        <pc:sldMkLst>
          <pc:docMk/>
          <pc:sldMk cId="4057063655" sldId="2147469842"/>
        </pc:sldMkLst>
        <pc:spChg chg="del">
          <ac:chgData name="Toriyama, Haruyuki" userId="9e31f75d-8e38-4175-8aeb-61edf46a2832" providerId="ADAL" clId="{D57568BF-8388-45B8-A0F3-B08F5B897C4E}" dt="2024-10-22T06:43:26.565" v="3741" actId="478"/>
          <ac:spMkLst>
            <pc:docMk/>
            <pc:sldMk cId="4057063655" sldId="2147469842"/>
            <ac:spMk id="2" creationId="{7EA7E0D3-619D-240D-18A6-A5CC4DBCBA7E}"/>
          </ac:spMkLst>
        </pc:spChg>
        <pc:spChg chg="del">
          <ac:chgData name="Toriyama, Haruyuki" userId="9e31f75d-8e38-4175-8aeb-61edf46a2832" providerId="ADAL" clId="{D57568BF-8388-45B8-A0F3-B08F5B897C4E}" dt="2024-10-22T06:43:25.638" v="3740" actId="478"/>
          <ac:spMkLst>
            <pc:docMk/>
            <pc:sldMk cId="4057063655" sldId="2147469842"/>
            <ac:spMk id="4" creationId="{31E5F366-1872-B70F-7B59-60FDFAB8B6BA}"/>
          </ac:spMkLst>
        </pc:spChg>
        <pc:spChg chg="mod">
          <ac:chgData name="Toriyama, Haruyuki" userId="9e31f75d-8e38-4175-8aeb-61edf46a2832" providerId="ADAL" clId="{D57568BF-8388-45B8-A0F3-B08F5B897C4E}" dt="2024-10-22T06:43:51.737" v="3764" actId="552"/>
          <ac:spMkLst>
            <pc:docMk/>
            <pc:sldMk cId="4057063655" sldId="2147469842"/>
            <ac:spMk id="5" creationId="{BB97592A-823C-055F-4618-AD10E01E2250}"/>
          </ac:spMkLst>
        </pc:spChg>
        <pc:spChg chg="mod">
          <ac:chgData name="Toriyama, Haruyuki" userId="9e31f75d-8e38-4175-8aeb-61edf46a2832" providerId="ADAL" clId="{D57568BF-8388-45B8-A0F3-B08F5B897C4E}" dt="2024-10-22T06:44:18.317" v="3768" actId="408"/>
          <ac:spMkLst>
            <pc:docMk/>
            <pc:sldMk cId="4057063655" sldId="2147469842"/>
            <ac:spMk id="6" creationId="{203CF85A-9F4C-F7C9-4EA7-48FA9E1933D5}"/>
          </ac:spMkLst>
        </pc:spChg>
        <pc:spChg chg="mod">
          <ac:chgData name="Toriyama, Haruyuki" userId="9e31f75d-8e38-4175-8aeb-61edf46a2832" providerId="ADAL" clId="{D57568BF-8388-45B8-A0F3-B08F5B897C4E}" dt="2024-10-22T06:44:18.317" v="3768" actId="408"/>
          <ac:spMkLst>
            <pc:docMk/>
            <pc:sldMk cId="4057063655" sldId="2147469842"/>
            <ac:spMk id="7" creationId="{B2E7B169-62E8-BD7E-735F-E57D31968B9A}"/>
          </ac:spMkLst>
        </pc:spChg>
        <pc:spChg chg="mod">
          <ac:chgData name="Toriyama, Haruyuki" userId="9e31f75d-8e38-4175-8aeb-61edf46a2832" providerId="ADAL" clId="{D57568BF-8388-45B8-A0F3-B08F5B897C4E}" dt="2024-10-22T06:44:18.317" v="3768" actId="408"/>
          <ac:spMkLst>
            <pc:docMk/>
            <pc:sldMk cId="4057063655" sldId="2147469842"/>
            <ac:spMk id="8" creationId="{2556D28D-8D73-F86C-D38F-38218AD6ADA5}"/>
          </ac:spMkLst>
        </pc:spChg>
        <pc:spChg chg="mod">
          <ac:chgData name="Toriyama, Haruyuki" userId="9e31f75d-8e38-4175-8aeb-61edf46a2832" providerId="ADAL" clId="{D57568BF-8388-45B8-A0F3-B08F5B897C4E}" dt="2024-10-22T06:44:18.317" v="3768" actId="408"/>
          <ac:spMkLst>
            <pc:docMk/>
            <pc:sldMk cId="4057063655" sldId="2147469842"/>
            <ac:spMk id="9" creationId="{6839CD1A-E9F2-DE8C-BEA3-8DA52DE2D669}"/>
          </ac:spMkLst>
        </pc:spChg>
        <pc:spChg chg="mod">
          <ac:chgData name="Toriyama, Haruyuki" userId="9e31f75d-8e38-4175-8aeb-61edf46a2832" providerId="ADAL" clId="{D57568BF-8388-45B8-A0F3-B08F5B897C4E}" dt="2024-10-22T06:44:18.317" v="3768" actId="408"/>
          <ac:spMkLst>
            <pc:docMk/>
            <pc:sldMk cId="4057063655" sldId="2147469842"/>
            <ac:spMk id="10" creationId="{CA1F0AEF-78CF-0A4B-DBB6-5ACF99A5CF64}"/>
          </ac:spMkLst>
        </pc:spChg>
        <pc:spChg chg="mod">
          <ac:chgData name="Toriyama, Haruyuki" userId="9e31f75d-8e38-4175-8aeb-61edf46a2832" providerId="ADAL" clId="{D57568BF-8388-45B8-A0F3-B08F5B897C4E}" dt="2024-10-22T06:43:57.554" v="3765" actId="553"/>
          <ac:spMkLst>
            <pc:docMk/>
            <pc:sldMk cId="4057063655" sldId="2147469842"/>
            <ac:spMk id="11" creationId="{2DABCA0C-98AF-8BFF-B635-BE906F6C1B2E}"/>
          </ac:spMkLst>
        </pc:spChg>
        <pc:spChg chg="mod">
          <ac:chgData name="Toriyama, Haruyuki" userId="9e31f75d-8e38-4175-8aeb-61edf46a2832" providerId="ADAL" clId="{D57568BF-8388-45B8-A0F3-B08F5B897C4E}" dt="2024-10-22T06:43:51.737" v="3764" actId="552"/>
          <ac:spMkLst>
            <pc:docMk/>
            <pc:sldMk cId="4057063655" sldId="2147469842"/>
            <ac:spMk id="12" creationId="{7C6B31E6-D756-30E1-854E-640753940D22}"/>
          </ac:spMkLst>
        </pc:spChg>
        <pc:spChg chg="mod">
          <ac:chgData name="Toriyama, Haruyuki" userId="9e31f75d-8e38-4175-8aeb-61edf46a2832" providerId="ADAL" clId="{D57568BF-8388-45B8-A0F3-B08F5B897C4E}" dt="2024-10-22T06:43:57.554" v="3765" actId="553"/>
          <ac:spMkLst>
            <pc:docMk/>
            <pc:sldMk cId="4057063655" sldId="2147469842"/>
            <ac:spMk id="13" creationId="{7C736E8D-902B-F1C0-B13F-ACC741DC31F7}"/>
          </ac:spMkLst>
        </pc:spChg>
        <pc:spChg chg="del">
          <ac:chgData name="Toriyama, Haruyuki" userId="9e31f75d-8e38-4175-8aeb-61edf46a2832" providerId="ADAL" clId="{D57568BF-8388-45B8-A0F3-B08F5B897C4E}" dt="2024-10-22T06:43:24.570" v="3739" actId="478"/>
          <ac:spMkLst>
            <pc:docMk/>
            <pc:sldMk cId="4057063655" sldId="2147469842"/>
            <ac:spMk id="14" creationId="{81D6C2DC-165C-8F91-4C4D-0C4BA4765913}"/>
          </ac:spMkLst>
        </pc:spChg>
        <pc:spChg chg="add mod">
          <ac:chgData name="Toriyama, Haruyuki" userId="9e31f75d-8e38-4175-8aeb-61edf46a2832" providerId="ADAL" clId="{D57568BF-8388-45B8-A0F3-B08F5B897C4E}" dt="2024-10-22T06:45:21.341" v="3783" actId="20577"/>
          <ac:spMkLst>
            <pc:docMk/>
            <pc:sldMk cId="4057063655" sldId="2147469842"/>
            <ac:spMk id="15" creationId="{70BEBB71-3642-AE50-59ED-41D0EF96AA7A}"/>
          </ac:spMkLst>
        </pc:spChg>
        <pc:spChg chg="mod">
          <ac:chgData name="Toriyama, Haruyuki" userId="9e31f75d-8e38-4175-8aeb-61edf46a2832" providerId="ADAL" clId="{D57568BF-8388-45B8-A0F3-B08F5B897C4E}" dt="2024-10-22T06:45:00.474" v="3774" actId="553"/>
          <ac:spMkLst>
            <pc:docMk/>
            <pc:sldMk cId="4057063655" sldId="2147469842"/>
            <ac:spMk id="16" creationId="{68896973-269C-6D89-6504-6CCFB48230E2}"/>
          </ac:spMkLst>
        </pc:spChg>
        <pc:spChg chg="mod">
          <ac:chgData name="Toriyama, Haruyuki" userId="9e31f75d-8e38-4175-8aeb-61edf46a2832" providerId="ADAL" clId="{D57568BF-8388-45B8-A0F3-B08F5B897C4E}" dt="2024-10-22T06:44:43.966" v="3771" actId="553"/>
          <ac:spMkLst>
            <pc:docMk/>
            <pc:sldMk cId="4057063655" sldId="2147469842"/>
            <ac:spMk id="17" creationId="{5EFF96D3-1B5B-3F67-DBE2-48A7EDD79F29}"/>
          </ac:spMkLst>
        </pc:spChg>
        <pc:spChg chg="mod">
          <ac:chgData name="Toriyama, Haruyuki" userId="9e31f75d-8e38-4175-8aeb-61edf46a2832" providerId="ADAL" clId="{D57568BF-8388-45B8-A0F3-B08F5B897C4E}" dt="2024-10-22T06:44:43.966" v="3771" actId="553"/>
          <ac:spMkLst>
            <pc:docMk/>
            <pc:sldMk cId="4057063655" sldId="2147469842"/>
            <ac:spMk id="18" creationId="{30105978-CF32-ED92-1FD0-373E0A52F98E}"/>
          </ac:spMkLst>
        </pc:spChg>
        <pc:spChg chg="mod">
          <ac:chgData name="Toriyama, Haruyuki" userId="9e31f75d-8e38-4175-8aeb-61edf46a2832" providerId="ADAL" clId="{D57568BF-8388-45B8-A0F3-B08F5B897C4E}" dt="2024-10-22T06:44:51.578" v="3772" actId="553"/>
          <ac:spMkLst>
            <pc:docMk/>
            <pc:sldMk cId="4057063655" sldId="2147469842"/>
            <ac:spMk id="19" creationId="{098AFA74-924D-13D1-475A-E76409AE818F}"/>
          </ac:spMkLst>
        </pc:spChg>
        <pc:spChg chg="mod">
          <ac:chgData name="Toriyama, Haruyuki" userId="9e31f75d-8e38-4175-8aeb-61edf46a2832" providerId="ADAL" clId="{D57568BF-8388-45B8-A0F3-B08F5B897C4E}" dt="2024-10-22T06:44:34.722" v="3770" actId="553"/>
          <ac:spMkLst>
            <pc:docMk/>
            <pc:sldMk cId="4057063655" sldId="2147469842"/>
            <ac:spMk id="20" creationId="{61C2ACE3-6205-AFF5-BC80-8011B5D29C10}"/>
          </ac:spMkLst>
        </pc:spChg>
        <pc:spChg chg="mod">
          <ac:chgData name="Toriyama, Haruyuki" userId="9e31f75d-8e38-4175-8aeb-61edf46a2832" providerId="ADAL" clId="{D57568BF-8388-45B8-A0F3-B08F5B897C4E}" dt="2024-10-22T06:44:51.578" v="3772" actId="553"/>
          <ac:spMkLst>
            <pc:docMk/>
            <pc:sldMk cId="4057063655" sldId="2147469842"/>
            <ac:spMk id="21" creationId="{1EDF70F3-F1C7-302D-B9B1-61462D98CC64}"/>
          </ac:spMkLst>
        </pc:spChg>
        <pc:spChg chg="mod">
          <ac:chgData name="Toriyama, Haruyuki" userId="9e31f75d-8e38-4175-8aeb-61edf46a2832" providerId="ADAL" clId="{D57568BF-8388-45B8-A0F3-B08F5B897C4E}" dt="2024-10-22T06:44:34.722" v="3770" actId="553"/>
          <ac:spMkLst>
            <pc:docMk/>
            <pc:sldMk cId="4057063655" sldId="2147469842"/>
            <ac:spMk id="24" creationId="{E159823C-55D0-F462-0F7A-E230F70BFD9F}"/>
          </ac:spMkLst>
        </pc:spChg>
        <pc:spChg chg="mod">
          <ac:chgData name="Toriyama, Haruyuki" userId="9e31f75d-8e38-4175-8aeb-61edf46a2832" providerId="ADAL" clId="{D57568BF-8388-45B8-A0F3-B08F5B897C4E}" dt="2024-10-22T06:45:00.474" v="3774" actId="553"/>
          <ac:spMkLst>
            <pc:docMk/>
            <pc:sldMk cId="4057063655" sldId="2147469842"/>
            <ac:spMk id="26" creationId="{8222DB98-ED99-8054-D1F6-5EB61F00DD40}"/>
          </ac:spMkLst>
        </pc:spChg>
        <pc:spChg chg="mod">
          <ac:chgData name="Toriyama, Haruyuki" userId="9e31f75d-8e38-4175-8aeb-61edf46a2832" providerId="ADAL" clId="{D57568BF-8388-45B8-A0F3-B08F5B897C4E}" dt="2024-10-22T06:44:43.966" v="3771" actId="553"/>
          <ac:spMkLst>
            <pc:docMk/>
            <pc:sldMk cId="4057063655" sldId="2147469842"/>
            <ac:spMk id="27" creationId="{F98FA029-1D8F-E844-A4C8-0E24AB60FEEB}"/>
          </ac:spMkLst>
        </pc:spChg>
        <pc:spChg chg="mod">
          <ac:chgData name="Toriyama, Haruyuki" userId="9e31f75d-8e38-4175-8aeb-61edf46a2832" providerId="ADAL" clId="{D57568BF-8388-45B8-A0F3-B08F5B897C4E}" dt="2024-10-22T06:44:43.966" v="3771" actId="553"/>
          <ac:spMkLst>
            <pc:docMk/>
            <pc:sldMk cId="4057063655" sldId="2147469842"/>
            <ac:spMk id="28" creationId="{55E7DEA7-1F2E-4489-FB4E-8006390D7E43}"/>
          </ac:spMkLst>
        </pc:spChg>
        <pc:spChg chg="mod">
          <ac:chgData name="Toriyama, Haruyuki" userId="9e31f75d-8e38-4175-8aeb-61edf46a2832" providerId="ADAL" clId="{D57568BF-8388-45B8-A0F3-B08F5B897C4E}" dt="2024-10-22T06:44:55.560" v="3773" actId="553"/>
          <ac:spMkLst>
            <pc:docMk/>
            <pc:sldMk cId="4057063655" sldId="2147469842"/>
            <ac:spMk id="29" creationId="{203E9443-7AF1-45C8-2398-45812164DA01}"/>
          </ac:spMkLst>
        </pc:spChg>
        <pc:spChg chg="mod">
          <ac:chgData name="Toriyama, Haruyuki" userId="9e31f75d-8e38-4175-8aeb-61edf46a2832" providerId="ADAL" clId="{D57568BF-8388-45B8-A0F3-B08F5B897C4E}" dt="2024-10-22T06:44:34.722" v="3770" actId="553"/>
          <ac:spMkLst>
            <pc:docMk/>
            <pc:sldMk cId="4057063655" sldId="2147469842"/>
            <ac:spMk id="30" creationId="{8D0D14E6-FF94-0FBA-5037-81EB0D4EE749}"/>
          </ac:spMkLst>
        </pc:spChg>
        <pc:spChg chg="mod">
          <ac:chgData name="Toriyama, Haruyuki" userId="9e31f75d-8e38-4175-8aeb-61edf46a2832" providerId="ADAL" clId="{D57568BF-8388-45B8-A0F3-B08F5B897C4E}" dt="2024-10-22T06:44:51.578" v="3772" actId="553"/>
          <ac:spMkLst>
            <pc:docMk/>
            <pc:sldMk cId="4057063655" sldId="2147469842"/>
            <ac:spMk id="32" creationId="{E9E6B26C-E784-3A6E-B83D-3C9970E074A4}"/>
          </ac:spMkLst>
        </pc:spChg>
        <pc:spChg chg="mod">
          <ac:chgData name="Toriyama, Haruyuki" userId="9e31f75d-8e38-4175-8aeb-61edf46a2832" providerId="ADAL" clId="{D57568BF-8388-45B8-A0F3-B08F5B897C4E}" dt="2024-10-22T06:44:26.065" v="3769" actId="408"/>
          <ac:spMkLst>
            <pc:docMk/>
            <pc:sldMk cId="4057063655" sldId="2147469842"/>
            <ac:spMk id="36" creationId="{10EA7F8A-A7C2-E879-2C37-E95E27097F60}"/>
          </ac:spMkLst>
        </pc:spChg>
        <pc:spChg chg="mod">
          <ac:chgData name="Toriyama, Haruyuki" userId="9e31f75d-8e38-4175-8aeb-61edf46a2832" providerId="ADAL" clId="{D57568BF-8388-45B8-A0F3-B08F5B897C4E}" dt="2024-10-22T06:44:13.249" v="3767" actId="2711"/>
          <ac:spMkLst>
            <pc:docMk/>
            <pc:sldMk cId="4057063655" sldId="2147469842"/>
            <ac:spMk id="37" creationId="{CE06CD3D-E309-76BA-ED22-282ED280E0F3}"/>
          </ac:spMkLst>
        </pc:spChg>
        <pc:spChg chg="mod">
          <ac:chgData name="Toriyama, Haruyuki" userId="9e31f75d-8e38-4175-8aeb-61edf46a2832" providerId="ADAL" clId="{D57568BF-8388-45B8-A0F3-B08F5B897C4E}" dt="2024-10-22T06:44:05.262" v="3766" actId="1076"/>
          <ac:spMkLst>
            <pc:docMk/>
            <pc:sldMk cId="4057063655" sldId="2147469842"/>
            <ac:spMk id="38" creationId="{718C0D86-2A8A-B9BB-03B9-E3824E6759CE}"/>
          </ac:spMkLst>
        </pc:spChg>
        <pc:spChg chg="mod">
          <ac:chgData name="Toriyama, Haruyuki" userId="9e31f75d-8e38-4175-8aeb-61edf46a2832" providerId="ADAL" clId="{D57568BF-8388-45B8-A0F3-B08F5B897C4E}" dt="2024-10-22T06:44:34.722" v="3770" actId="553"/>
          <ac:spMkLst>
            <pc:docMk/>
            <pc:sldMk cId="4057063655" sldId="2147469842"/>
            <ac:spMk id="39" creationId="{D2863EBC-3766-BABA-E4D3-F9065CBB9B84}"/>
          </ac:spMkLst>
        </pc:spChg>
        <pc:spChg chg="mod">
          <ac:chgData name="Toriyama, Haruyuki" userId="9e31f75d-8e38-4175-8aeb-61edf46a2832" providerId="ADAL" clId="{D57568BF-8388-45B8-A0F3-B08F5B897C4E}" dt="2024-10-22T06:44:43.966" v="3771" actId="553"/>
          <ac:spMkLst>
            <pc:docMk/>
            <pc:sldMk cId="4057063655" sldId="2147469842"/>
            <ac:spMk id="42" creationId="{113CA436-60F2-F803-D57B-4CF2854C98DE}"/>
          </ac:spMkLst>
        </pc:spChg>
        <pc:spChg chg="mod">
          <ac:chgData name="Toriyama, Haruyuki" userId="9e31f75d-8e38-4175-8aeb-61edf46a2832" providerId="ADAL" clId="{D57568BF-8388-45B8-A0F3-B08F5B897C4E}" dt="2024-10-22T06:44:43.966" v="3771" actId="553"/>
          <ac:spMkLst>
            <pc:docMk/>
            <pc:sldMk cId="4057063655" sldId="2147469842"/>
            <ac:spMk id="43" creationId="{D33A9582-A2C4-0B78-71D3-77506D77C1AA}"/>
          </ac:spMkLst>
        </pc:spChg>
        <pc:spChg chg="mod">
          <ac:chgData name="Toriyama, Haruyuki" userId="9e31f75d-8e38-4175-8aeb-61edf46a2832" providerId="ADAL" clId="{D57568BF-8388-45B8-A0F3-B08F5B897C4E}" dt="2024-10-22T06:44:55.560" v="3773" actId="553"/>
          <ac:spMkLst>
            <pc:docMk/>
            <pc:sldMk cId="4057063655" sldId="2147469842"/>
            <ac:spMk id="46" creationId="{653F8EB8-3896-1764-5A33-B1AA0178A42B}"/>
          </ac:spMkLst>
        </pc:spChg>
        <pc:spChg chg="mod">
          <ac:chgData name="Toriyama, Haruyuki" userId="9e31f75d-8e38-4175-8aeb-61edf46a2832" providerId="ADAL" clId="{D57568BF-8388-45B8-A0F3-B08F5B897C4E}" dt="2024-10-22T06:45:00.474" v="3774" actId="553"/>
          <ac:spMkLst>
            <pc:docMk/>
            <pc:sldMk cId="4057063655" sldId="2147469842"/>
            <ac:spMk id="48" creationId="{1DCBED62-4C1E-0312-E61B-2613CBAF4C20}"/>
          </ac:spMkLst>
        </pc:spChg>
        <pc:spChg chg="mod">
          <ac:chgData name="Toriyama, Haruyuki" userId="9e31f75d-8e38-4175-8aeb-61edf46a2832" providerId="ADAL" clId="{D57568BF-8388-45B8-A0F3-B08F5B897C4E}" dt="2024-10-22T06:44:34.722" v="3770" actId="553"/>
          <ac:spMkLst>
            <pc:docMk/>
            <pc:sldMk cId="4057063655" sldId="2147469842"/>
            <ac:spMk id="51" creationId="{34816346-2213-087E-83B7-C48202F72C4E}"/>
          </ac:spMkLst>
        </pc:spChg>
        <pc:spChg chg="mod">
          <ac:chgData name="Toriyama, Haruyuki" userId="9e31f75d-8e38-4175-8aeb-61edf46a2832" providerId="ADAL" clId="{D57568BF-8388-45B8-A0F3-B08F5B897C4E}" dt="2024-10-22T06:44:34.722" v="3770" actId="553"/>
          <ac:spMkLst>
            <pc:docMk/>
            <pc:sldMk cId="4057063655" sldId="2147469842"/>
            <ac:spMk id="52" creationId="{5F7222BF-8C54-B3DA-38B7-51124D9ABFD3}"/>
          </ac:spMkLst>
        </pc:spChg>
        <pc:spChg chg="add mod">
          <ac:chgData name="Toriyama, Haruyuki" userId="9e31f75d-8e38-4175-8aeb-61edf46a2832" providerId="ADAL" clId="{D57568BF-8388-45B8-A0F3-B08F5B897C4E}" dt="2024-10-22T06:43:31.476" v="3746" actId="20577"/>
          <ac:spMkLst>
            <pc:docMk/>
            <pc:sldMk cId="4057063655" sldId="2147469842"/>
            <ac:spMk id="54" creationId="{73045FA0-E6D5-989B-1F43-E61F161C442A}"/>
          </ac:spMkLst>
        </pc:spChg>
        <pc:cxnChg chg="mod">
          <ac:chgData name="Toriyama, Haruyuki" userId="9e31f75d-8e38-4175-8aeb-61edf46a2832" providerId="ADAL" clId="{D57568BF-8388-45B8-A0F3-B08F5B897C4E}" dt="2024-10-22T06:44:51.578" v="3772" actId="553"/>
          <ac:cxnSpMkLst>
            <pc:docMk/>
            <pc:sldMk cId="4057063655" sldId="2147469842"/>
            <ac:cxnSpMk id="22" creationId="{5F15BC88-9305-4C13-49D5-939114837E9E}"/>
          </ac:cxnSpMkLst>
        </pc:cxnChg>
        <pc:cxnChg chg="mod">
          <ac:chgData name="Toriyama, Haruyuki" userId="9e31f75d-8e38-4175-8aeb-61edf46a2832" providerId="ADAL" clId="{D57568BF-8388-45B8-A0F3-B08F5B897C4E}" dt="2024-10-22T06:45:00.474" v="3774" actId="553"/>
          <ac:cxnSpMkLst>
            <pc:docMk/>
            <pc:sldMk cId="4057063655" sldId="2147469842"/>
            <ac:cxnSpMk id="23" creationId="{0351E878-E464-1988-4E1B-55E7A24F3118}"/>
          </ac:cxnSpMkLst>
        </pc:cxnChg>
        <pc:cxnChg chg="mod">
          <ac:chgData name="Toriyama, Haruyuki" userId="9e31f75d-8e38-4175-8aeb-61edf46a2832" providerId="ADAL" clId="{D57568BF-8388-45B8-A0F3-B08F5B897C4E}" dt="2024-10-22T06:45:00.474" v="3774" actId="553"/>
          <ac:cxnSpMkLst>
            <pc:docMk/>
            <pc:sldMk cId="4057063655" sldId="2147469842"/>
            <ac:cxnSpMk id="25" creationId="{E6D874E8-8E4E-E92B-1AF5-A69541BE99DE}"/>
          </ac:cxnSpMkLst>
        </pc:cxnChg>
        <pc:cxnChg chg="mod">
          <ac:chgData name="Toriyama, Haruyuki" userId="9e31f75d-8e38-4175-8aeb-61edf46a2832" providerId="ADAL" clId="{D57568BF-8388-45B8-A0F3-B08F5B897C4E}" dt="2024-10-22T06:44:55.560" v="3773" actId="553"/>
          <ac:cxnSpMkLst>
            <pc:docMk/>
            <pc:sldMk cId="4057063655" sldId="2147469842"/>
            <ac:cxnSpMk id="31" creationId="{9AB2F462-E06A-0299-EE8F-5C4F0206244F}"/>
          </ac:cxnSpMkLst>
        </pc:cxnChg>
        <pc:cxnChg chg="mod">
          <ac:chgData name="Toriyama, Haruyuki" userId="9e31f75d-8e38-4175-8aeb-61edf46a2832" providerId="ADAL" clId="{D57568BF-8388-45B8-A0F3-B08F5B897C4E}" dt="2024-10-22T06:44:51.578" v="3772" actId="553"/>
          <ac:cxnSpMkLst>
            <pc:docMk/>
            <pc:sldMk cId="4057063655" sldId="2147469842"/>
            <ac:cxnSpMk id="33" creationId="{F3163B9C-2BAB-A302-F433-5E2A8265CD0B}"/>
          </ac:cxnSpMkLst>
        </pc:cxnChg>
        <pc:cxnChg chg="mod">
          <ac:chgData name="Toriyama, Haruyuki" userId="9e31f75d-8e38-4175-8aeb-61edf46a2832" providerId="ADAL" clId="{D57568BF-8388-45B8-A0F3-B08F5B897C4E}" dt="2024-10-22T06:45:00.474" v="3774" actId="553"/>
          <ac:cxnSpMkLst>
            <pc:docMk/>
            <pc:sldMk cId="4057063655" sldId="2147469842"/>
            <ac:cxnSpMk id="34" creationId="{E3D83DE5-4223-8532-A43F-1F341360D81F}"/>
          </ac:cxnSpMkLst>
        </pc:cxnChg>
        <pc:cxnChg chg="mod">
          <ac:chgData name="Toriyama, Haruyuki" userId="9e31f75d-8e38-4175-8aeb-61edf46a2832" providerId="ADAL" clId="{D57568BF-8388-45B8-A0F3-B08F5B897C4E}" dt="2024-10-22T06:45:00.474" v="3774" actId="553"/>
          <ac:cxnSpMkLst>
            <pc:docMk/>
            <pc:sldMk cId="4057063655" sldId="2147469842"/>
            <ac:cxnSpMk id="35" creationId="{0714E32A-D428-A42C-E794-EAF919157103}"/>
          </ac:cxnSpMkLst>
        </pc:cxnChg>
        <pc:cxnChg chg="mod">
          <ac:chgData name="Toriyama, Haruyuki" userId="9e31f75d-8e38-4175-8aeb-61edf46a2832" providerId="ADAL" clId="{D57568BF-8388-45B8-A0F3-B08F5B897C4E}" dt="2024-10-22T06:45:00.474" v="3774" actId="553"/>
          <ac:cxnSpMkLst>
            <pc:docMk/>
            <pc:sldMk cId="4057063655" sldId="2147469842"/>
            <ac:cxnSpMk id="40" creationId="{203032F8-62B0-C891-984A-E63F75139708}"/>
          </ac:cxnSpMkLst>
        </pc:cxnChg>
        <pc:cxnChg chg="mod">
          <ac:chgData name="Toriyama, Haruyuki" userId="9e31f75d-8e38-4175-8aeb-61edf46a2832" providerId="ADAL" clId="{D57568BF-8388-45B8-A0F3-B08F5B897C4E}" dt="2024-10-22T06:45:00.474" v="3774" actId="553"/>
          <ac:cxnSpMkLst>
            <pc:docMk/>
            <pc:sldMk cId="4057063655" sldId="2147469842"/>
            <ac:cxnSpMk id="41" creationId="{8DAC002B-3346-D4CE-5A8E-86A82C8DB746}"/>
          </ac:cxnSpMkLst>
        </pc:cxnChg>
        <pc:cxnChg chg="mod">
          <ac:chgData name="Toriyama, Haruyuki" userId="9e31f75d-8e38-4175-8aeb-61edf46a2832" providerId="ADAL" clId="{D57568BF-8388-45B8-A0F3-B08F5B897C4E}" dt="2024-10-22T06:44:51.578" v="3772" actId="553"/>
          <ac:cxnSpMkLst>
            <pc:docMk/>
            <pc:sldMk cId="4057063655" sldId="2147469842"/>
            <ac:cxnSpMk id="44" creationId="{BD5219C2-2F22-13E1-0B3D-09B51A850189}"/>
          </ac:cxnSpMkLst>
        </pc:cxnChg>
        <pc:cxnChg chg="mod">
          <ac:chgData name="Toriyama, Haruyuki" userId="9e31f75d-8e38-4175-8aeb-61edf46a2832" providerId="ADAL" clId="{D57568BF-8388-45B8-A0F3-B08F5B897C4E}" dt="2024-10-22T06:44:51.578" v="3772" actId="553"/>
          <ac:cxnSpMkLst>
            <pc:docMk/>
            <pc:sldMk cId="4057063655" sldId="2147469842"/>
            <ac:cxnSpMk id="45" creationId="{1EDAE666-B614-61D7-345F-8445521C58E6}"/>
          </ac:cxnSpMkLst>
        </pc:cxnChg>
        <pc:cxnChg chg="mod">
          <ac:chgData name="Toriyama, Haruyuki" userId="9e31f75d-8e38-4175-8aeb-61edf46a2832" providerId="ADAL" clId="{D57568BF-8388-45B8-A0F3-B08F5B897C4E}" dt="2024-10-22T06:45:00.474" v="3774" actId="553"/>
          <ac:cxnSpMkLst>
            <pc:docMk/>
            <pc:sldMk cId="4057063655" sldId="2147469842"/>
            <ac:cxnSpMk id="47" creationId="{A5709958-38CA-E7C2-4043-4E5FEA5EBFBB}"/>
          </ac:cxnSpMkLst>
        </pc:cxnChg>
        <pc:cxnChg chg="mod">
          <ac:chgData name="Toriyama, Haruyuki" userId="9e31f75d-8e38-4175-8aeb-61edf46a2832" providerId="ADAL" clId="{D57568BF-8388-45B8-A0F3-B08F5B897C4E}" dt="2024-10-22T06:45:00.474" v="3774" actId="553"/>
          <ac:cxnSpMkLst>
            <pc:docMk/>
            <pc:sldMk cId="4057063655" sldId="2147469842"/>
            <ac:cxnSpMk id="49" creationId="{DE4368E5-8510-397B-E3A4-7C204C477511}"/>
          </ac:cxnSpMkLst>
        </pc:cxnChg>
        <pc:cxnChg chg="mod">
          <ac:chgData name="Toriyama, Haruyuki" userId="9e31f75d-8e38-4175-8aeb-61edf46a2832" providerId="ADAL" clId="{D57568BF-8388-45B8-A0F3-B08F5B897C4E}" dt="2024-10-22T06:45:00.474" v="3774" actId="553"/>
          <ac:cxnSpMkLst>
            <pc:docMk/>
            <pc:sldMk cId="4057063655" sldId="2147469842"/>
            <ac:cxnSpMk id="50" creationId="{1BEF145A-5009-2FF5-E5A9-51F4A0DA8E66}"/>
          </ac:cxnSpMkLst>
        </pc:cxnChg>
        <pc:cxnChg chg="mod">
          <ac:chgData name="Toriyama, Haruyuki" userId="9e31f75d-8e38-4175-8aeb-61edf46a2832" providerId="ADAL" clId="{D57568BF-8388-45B8-A0F3-B08F5B897C4E}" dt="2024-10-22T06:44:55.560" v="3773" actId="553"/>
          <ac:cxnSpMkLst>
            <pc:docMk/>
            <pc:sldMk cId="4057063655" sldId="2147469842"/>
            <ac:cxnSpMk id="53" creationId="{933983ED-34D1-98D3-D0DA-B115C03B83EA}"/>
          </ac:cxnSpMkLst>
        </pc:cxnChg>
      </pc:sldChg>
      <pc:sldChg chg="addSp delSp modSp mod">
        <pc:chgData name="Toriyama, Haruyuki" userId="9e31f75d-8e38-4175-8aeb-61edf46a2832" providerId="ADAL" clId="{D57568BF-8388-45B8-A0F3-B08F5B897C4E}" dt="2024-10-22T07:00:10.626" v="4423" actId="1076"/>
        <pc:sldMkLst>
          <pc:docMk/>
          <pc:sldMk cId="1571733444" sldId="2147469844"/>
        </pc:sldMkLst>
        <pc:spChg chg="del">
          <ac:chgData name="Toriyama, Haruyuki" userId="9e31f75d-8e38-4175-8aeb-61edf46a2832" providerId="ADAL" clId="{D57568BF-8388-45B8-A0F3-B08F5B897C4E}" dt="2024-10-22T06:58:13.226" v="4386" actId="478"/>
          <ac:spMkLst>
            <pc:docMk/>
            <pc:sldMk cId="1571733444" sldId="2147469844"/>
            <ac:spMk id="2" creationId="{A10859B3-8DFA-C10D-C6CA-73FAD6C38684}"/>
          </ac:spMkLst>
        </pc:spChg>
        <pc:spChg chg="del">
          <ac:chgData name="Toriyama, Haruyuki" userId="9e31f75d-8e38-4175-8aeb-61edf46a2832" providerId="ADAL" clId="{D57568BF-8388-45B8-A0F3-B08F5B897C4E}" dt="2024-10-22T06:58:11.804" v="4385" actId="478"/>
          <ac:spMkLst>
            <pc:docMk/>
            <pc:sldMk cId="1571733444" sldId="2147469844"/>
            <ac:spMk id="4" creationId="{68EF3CED-25D8-085F-4058-6DB61AA0E9F4}"/>
          </ac:spMkLst>
        </pc:spChg>
        <pc:spChg chg="mod">
          <ac:chgData name="Toriyama, Haruyuki" userId="9e31f75d-8e38-4175-8aeb-61edf46a2832" providerId="ADAL" clId="{D57568BF-8388-45B8-A0F3-B08F5B897C4E}" dt="2024-10-22T06:59:01.027" v="4415" actId="1036"/>
          <ac:spMkLst>
            <pc:docMk/>
            <pc:sldMk cId="1571733444" sldId="2147469844"/>
            <ac:spMk id="5" creationId="{E7DFAB36-893F-D229-595D-A0DCFD094E1C}"/>
          </ac:spMkLst>
        </pc:spChg>
        <pc:spChg chg="mod">
          <ac:chgData name="Toriyama, Haruyuki" userId="9e31f75d-8e38-4175-8aeb-61edf46a2832" providerId="ADAL" clId="{D57568BF-8388-45B8-A0F3-B08F5B897C4E}" dt="2024-10-22T06:59:28.583" v="4418" actId="408"/>
          <ac:spMkLst>
            <pc:docMk/>
            <pc:sldMk cId="1571733444" sldId="2147469844"/>
            <ac:spMk id="6" creationId="{7B0D6378-8EB7-2351-5F37-DC806CA26AC1}"/>
          </ac:spMkLst>
        </pc:spChg>
        <pc:spChg chg="mod">
          <ac:chgData name="Toriyama, Haruyuki" userId="9e31f75d-8e38-4175-8aeb-61edf46a2832" providerId="ADAL" clId="{D57568BF-8388-45B8-A0F3-B08F5B897C4E}" dt="2024-10-22T06:59:43.474" v="4419" actId="408"/>
          <ac:spMkLst>
            <pc:docMk/>
            <pc:sldMk cId="1571733444" sldId="2147469844"/>
            <ac:spMk id="7" creationId="{46E51DEF-1E75-AF8E-6A2D-8EE60FB7CA47}"/>
          </ac:spMkLst>
        </pc:spChg>
        <pc:spChg chg="mod">
          <ac:chgData name="Toriyama, Haruyuki" userId="9e31f75d-8e38-4175-8aeb-61edf46a2832" providerId="ADAL" clId="{D57568BF-8388-45B8-A0F3-B08F5B897C4E}" dt="2024-10-22T06:59:56.491" v="4421" actId="553"/>
          <ac:spMkLst>
            <pc:docMk/>
            <pc:sldMk cId="1571733444" sldId="2147469844"/>
            <ac:spMk id="8" creationId="{6B4CCB05-466D-4DFB-4B4A-6D9E2E7D87CE}"/>
          </ac:spMkLst>
        </pc:spChg>
        <pc:spChg chg="mod">
          <ac:chgData name="Toriyama, Haruyuki" userId="9e31f75d-8e38-4175-8aeb-61edf46a2832" providerId="ADAL" clId="{D57568BF-8388-45B8-A0F3-B08F5B897C4E}" dt="2024-10-22T06:59:56.491" v="4421" actId="553"/>
          <ac:spMkLst>
            <pc:docMk/>
            <pc:sldMk cId="1571733444" sldId="2147469844"/>
            <ac:spMk id="9" creationId="{4E30363C-C5A1-9162-71FB-55D2AF1DDF1B}"/>
          </ac:spMkLst>
        </pc:spChg>
        <pc:spChg chg="mod">
          <ac:chgData name="Toriyama, Haruyuki" userId="9e31f75d-8e38-4175-8aeb-61edf46a2832" providerId="ADAL" clId="{D57568BF-8388-45B8-A0F3-B08F5B897C4E}" dt="2024-10-22T06:59:01.027" v="4415" actId="1036"/>
          <ac:spMkLst>
            <pc:docMk/>
            <pc:sldMk cId="1571733444" sldId="2147469844"/>
            <ac:spMk id="10" creationId="{2E55D428-3FCC-DE24-074F-EFE29CB523C6}"/>
          </ac:spMkLst>
        </pc:spChg>
        <pc:spChg chg="mod">
          <ac:chgData name="Toriyama, Haruyuki" userId="9e31f75d-8e38-4175-8aeb-61edf46a2832" providerId="ADAL" clId="{D57568BF-8388-45B8-A0F3-B08F5B897C4E}" dt="2024-10-22T06:59:01.027" v="4415" actId="1036"/>
          <ac:spMkLst>
            <pc:docMk/>
            <pc:sldMk cId="1571733444" sldId="2147469844"/>
            <ac:spMk id="11" creationId="{EB9FB2EA-4058-27FB-31FB-85F112A069E0}"/>
          </ac:spMkLst>
        </pc:spChg>
        <pc:spChg chg="del">
          <ac:chgData name="Toriyama, Haruyuki" userId="9e31f75d-8e38-4175-8aeb-61edf46a2832" providerId="ADAL" clId="{D57568BF-8388-45B8-A0F3-B08F5B897C4E}" dt="2024-10-22T06:58:11.804" v="4385" actId="478"/>
          <ac:spMkLst>
            <pc:docMk/>
            <pc:sldMk cId="1571733444" sldId="2147469844"/>
            <ac:spMk id="14" creationId="{81D6C2DC-165C-8F91-4C4D-0C4BA4765913}"/>
          </ac:spMkLst>
        </pc:spChg>
        <pc:spChg chg="add mod">
          <ac:chgData name="Toriyama, Haruyuki" userId="9e31f75d-8e38-4175-8aeb-61edf46a2832" providerId="ADAL" clId="{D57568BF-8388-45B8-A0F3-B08F5B897C4E}" dt="2024-10-22T06:58:38.776" v="4397" actId="553"/>
          <ac:spMkLst>
            <pc:docMk/>
            <pc:sldMk cId="1571733444" sldId="2147469844"/>
            <ac:spMk id="15" creationId="{990ABE6D-E76F-DDA7-6EA3-5B192A523518}"/>
          </ac:spMkLst>
        </pc:spChg>
        <pc:spChg chg="mod">
          <ac:chgData name="Toriyama, Haruyuki" userId="9e31f75d-8e38-4175-8aeb-61edf46a2832" providerId="ADAL" clId="{D57568BF-8388-45B8-A0F3-B08F5B897C4E}" dt="2024-10-22T06:59:43.474" v="4419" actId="408"/>
          <ac:spMkLst>
            <pc:docMk/>
            <pc:sldMk cId="1571733444" sldId="2147469844"/>
            <ac:spMk id="17" creationId="{52B73567-8D78-01E1-1890-DCD8D32B7BE2}"/>
          </ac:spMkLst>
        </pc:spChg>
        <pc:spChg chg="mod">
          <ac:chgData name="Toriyama, Haruyuki" userId="9e31f75d-8e38-4175-8aeb-61edf46a2832" providerId="ADAL" clId="{D57568BF-8388-45B8-A0F3-B08F5B897C4E}" dt="2024-10-22T07:00:00.994" v="4422" actId="553"/>
          <ac:spMkLst>
            <pc:docMk/>
            <pc:sldMk cId="1571733444" sldId="2147469844"/>
            <ac:spMk id="18" creationId="{01910F03-8324-02E9-38FF-ED3376A8D25B}"/>
          </ac:spMkLst>
        </pc:spChg>
        <pc:spChg chg="mod">
          <ac:chgData name="Toriyama, Haruyuki" userId="9e31f75d-8e38-4175-8aeb-61edf46a2832" providerId="ADAL" clId="{D57568BF-8388-45B8-A0F3-B08F5B897C4E}" dt="2024-10-22T07:00:00.994" v="4422" actId="553"/>
          <ac:spMkLst>
            <pc:docMk/>
            <pc:sldMk cId="1571733444" sldId="2147469844"/>
            <ac:spMk id="19" creationId="{693216E3-3471-31B2-DEE5-861D9F37CB0B}"/>
          </ac:spMkLst>
        </pc:spChg>
        <pc:spChg chg="mod">
          <ac:chgData name="Toriyama, Haruyuki" userId="9e31f75d-8e38-4175-8aeb-61edf46a2832" providerId="ADAL" clId="{D57568BF-8388-45B8-A0F3-B08F5B897C4E}" dt="2024-10-22T07:00:00.994" v="4422" actId="553"/>
          <ac:spMkLst>
            <pc:docMk/>
            <pc:sldMk cId="1571733444" sldId="2147469844"/>
            <ac:spMk id="20" creationId="{D372345E-F91F-0007-F939-D842A8C522D4}"/>
          </ac:spMkLst>
        </pc:spChg>
        <pc:spChg chg="mod">
          <ac:chgData name="Toriyama, Haruyuki" userId="9e31f75d-8e38-4175-8aeb-61edf46a2832" providerId="ADAL" clId="{D57568BF-8388-45B8-A0F3-B08F5B897C4E}" dt="2024-10-22T07:00:00.994" v="4422" actId="553"/>
          <ac:spMkLst>
            <pc:docMk/>
            <pc:sldMk cId="1571733444" sldId="2147469844"/>
            <ac:spMk id="21" creationId="{D74F40CD-B259-4BDF-A974-424C20DFC6C0}"/>
          </ac:spMkLst>
        </pc:spChg>
        <pc:spChg chg="mod">
          <ac:chgData name="Toriyama, Haruyuki" userId="9e31f75d-8e38-4175-8aeb-61edf46a2832" providerId="ADAL" clId="{D57568BF-8388-45B8-A0F3-B08F5B897C4E}" dt="2024-10-22T06:59:56.491" v="4421" actId="553"/>
          <ac:spMkLst>
            <pc:docMk/>
            <pc:sldMk cId="1571733444" sldId="2147469844"/>
            <ac:spMk id="22" creationId="{7A87D342-3D4B-AB61-DC9B-5CB568DCFD89}"/>
          </ac:spMkLst>
        </pc:spChg>
        <pc:spChg chg="mod">
          <ac:chgData name="Toriyama, Haruyuki" userId="9e31f75d-8e38-4175-8aeb-61edf46a2832" providerId="ADAL" clId="{D57568BF-8388-45B8-A0F3-B08F5B897C4E}" dt="2024-10-22T06:59:56.491" v="4421" actId="553"/>
          <ac:spMkLst>
            <pc:docMk/>
            <pc:sldMk cId="1571733444" sldId="2147469844"/>
            <ac:spMk id="23" creationId="{77649D60-1777-C7CC-F8DF-B29BD5E50C23}"/>
          </ac:spMkLst>
        </pc:spChg>
        <pc:spChg chg="mod">
          <ac:chgData name="Toriyama, Haruyuki" userId="9e31f75d-8e38-4175-8aeb-61edf46a2832" providerId="ADAL" clId="{D57568BF-8388-45B8-A0F3-B08F5B897C4E}" dt="2024-10-22T06:59:51.999" v="4420" actId="553"/>
          <ac:spMkLst>
            <pc:docMk/>
            <pc:sldMk cId="1571733444" sldId="2147469844"/>
            <ac:spMk id="24" creationId="{FFBF42CF-C0C1-CC2A-C9E2-340D096C81B2}"/>
          </ac:spMkLst>
        </pc:spChg>
        <pc:spChg chg="mod">
          <ac:chgData name="Toriyama, Haruyuki" userId="9e31f75d-8e38-4175-8aeb-61edf46a2832" providerId="ADAL" clId="{D57568BF-8388-45B8-A0F3-B08F5B897C4E}" dt="2024-10-22T06:59:51.999" v="4420" actId="553"/>
          <ac:spMkLst>
            <pc:docMk/>
            <pc:sldMk cId="1571733444" sldId="2147469844"/>
            <ac:spMk id="25" creationId="{7546D6CC-FF3F-FC0A-6AD1-67DA9AFCF427}"/>
          </ac:spMkLst>
        </pc:spChg>
        <pc:spChg chg="mod">
          <ac:chgData name="Toriyama, Haruyuki" userId="9e31f75d-8e38-4175-8aeb-61edf46a2832" providerId="ADAL" clId="{D57568BF-8388-45B8-A0F3-B08F5B897C4E}" dt="2024-10-22T06:59:51.999" v="4420" actId="553"/>
          <ac:spMkLst>
            <pc:docMk/>
            <pc:sldMk cId="1571733444" sldId="2147469844"/>
            <ac:spMk id="26" creationId="{1C0E0F3B-CF18-025B-EEFB-10537F870490}"/>
          </ac:spMkLst>
        </pc:spChg>
        <pc:spChg chg="mod">
          <ac:chgData name="Toriyama, Haruyuki" userId="9e31f75d-8e38-4175-8aeb-61edf46a2832" providerId="ADAL" clId="{D57568BF-8388-45B8-A0F3-B08F5B897C4E}" dt="2024-10-22T06:59:51.999" v="4420" actId="553"/>
          <ac:spMkLst>
            <pc:docMk/>
            <pc:sldMk cId="1571733444" sldId="2147469844"/>
            <ac:spMk id="27" creationId="{89133263-DBDD-5FF4-5F5F-279BC3238243}"/>
          </ac:spMkLst>
        </pc:spChg>
        <pc:spChg chg="mod">
          <ac:chgData name="Toriyama, Haruyuki" userId="9e31f75d-8e38-4175-8aeb-61edf46a2832" providerId="ADAL" clId="{D57568BF-8388-45B8-A0F3-B08F5B897C4E}" dt="2024-10-22T06:59:51.999" v="4420" actId="553"/>
          <ac:spMkLst>
            <pc:docMk/>
            <pc:sldMk cId="1571733444" sldId="2147469844"/>
            <ac:spMk id="28" creationId="{35F4436E-6373-CEE2-2E52-C52D97BCCADF}"/>
          </ac:spMkLst>
        </pc:spChg>
        <pc:spChg chg="mod">
          <ac:chgData name="Toriyama, Haruyuki" userId="9e31f75d-8e38-4175-8aeb-61edf46a2832" providerId="ADAL" clId="{D57568BF-8388-45B8-A0F3-B08F5B897C4E}" dt="2024-10-22T06:59:01.027" v="4415" actId="1036"/>
          <ac:spMkLst>
            <pc:docMk/>
            <pc:sldMk cId="1571733444" sldId="2147469844"/>
            <ac:spMk id="42" creationId="{3A4D549D-8D55-A13F-8129-E13B62695DD1}"/>
          </ac:spMkLst>
        </pc:spChg>
        <pc:spChg chg="mod">
          <ac:chgData name="Toriyama, Haruyuki" userId="9e31f75d-8e38-4175-8aeb-61edf46a2832" providerId="ADAL" clId="{D57568BF-8388-45B8-A0F3-B08F5B897C4E}" dt="2024-10-22T06:59:01.027" v="4415" actId="1036"/>
          <ac:spMkLst>
            <pc:docMk/>
            <pc:sldMk cId="1571733444" sldId="2147469844"/>
            <ac:spMk id="43" creationId="{0457D268-5E86-DE47-65D5-3A9B5A403E48}"/>
          </ac:spMkLst>
        </pc:spChg>
        <pc:spChg chg="mod">
          <ac:chgData name="Toriyama, Haruyuki" userId="9e31f75d-8e38-4175-8aeb-61edf46a2832" providerId="ADAL" clId="{D57568BF-8388-45B8-A0F3-B08F5B897C4E}" dt="2024-10-22T06:59:01.027" v="4415" actId="1036"/>
          <ac:spMkLst>
            <pc:docMk/>
            <pc:sldMk cId="1571733444" sldId="2147469844"/>
            <ac:spMk id="44" creationId="{8CDB6B6F-473A-118E-0036-392D035B3CCC}"/>
          </ac:spMkLst>
        </pc:spChg>
        <pc:spChg chg="mod">
          <ac:chgData name="Toriyama, Haruyuki" userId="9e31f75d-8e38-4175-8aeb-61edf46a2832" providerId="ADAL" clId="{D57568BF-8388-45B8-A0F3-B08F5B897C4E}" dt="2024-10-22T06:59:01.027" v="4415" actId="1036"/>
          <ac:spMkLst>
            <pc:docMk/>
            <pc:sldMk cId="1571733444" sldId="2147469844"/>
            <ac:spMk id="45" creationId="{95A31CB6-79C6-31B6-7AE0-0B056F955751}"/>
          </ac:spMkLst>
        </pc:spChg>
        <pc:spChg chg="mod">
          <ac:chgData name="Toriyama, Haruyuki" userId="9e31f75d-8e38-4175-8aeb-61edf46a2832" providerId="ADAL" clId="{D57568BF-8388-45B8-A0F3-B08F5B897C4E}" dt="2024-10-22T06:59:01.027" v="4415" actId="1036"/>
          <ac:spMkLst>
            <pc:docMk/>
            <pc:sldMk cId="1571733444" sldId="2147469844"/>
            <ac:spMk id="46" creationId="{ECD541AA-D8D7-81BB-21B1-A31B3FA4C84F}"/>
          </ac:spMkLst>
        </pc:spChg>
        <pc:spChg chg="mod">
          <ac:chgData name="Toriyama, Haruyuki" userId="9e31f75d-8e38-4175-8aeb-61edf46a2832" providerId="ADAL" clId="{D57568BF-8388-45B8-A0F3-B08F5B897C4E}" dt="2024-10-22T06:59:01.027" v="4415" actId="1036"/>
          <ac:spMkLst>
            <pc:docMk/>
            <pc:sldMk cId="1571733444" sldId="2147469844"/>
            <ac:spMk id="47" creationId="{A4E42166-25AD-B04F-17FC-AFBCB809DBD4}"/>
          </ac:spMkLst>
        </pc:spChg>
        <pc:spChg chg="mod">
          <ac:chgData name="Toriyama, Haruyuki" userId="9e31f75d-8e38-4175-8aeb-61edf46a2832" providerId="ADAL" clId="{D57568BF-8388-45B8-A0F3-B08F5B897C4E}" dt="2024-10-22T06:59:01.027" v="4415" actId="1036"/>
          <ac:spMkLst>
            <pc:docMk/>
            <pc:sldMk cId="1571733444" sldId="2147469844"/>
            <ac:spMk id="48" creationId="{11ABD7F3-CDB0-4ACA-3660-97EE568F1E76}"/>
          </ac:spMkLst>
        </pc:spChg>
        <pc:spChg chg="mod">
          <ac:chgData name="Toriyama, Haruyuki" userId="9e31f75d-8e38-4175-8aeb-61edf46a2832" providerId="ADAL" clId="{D57568BF-8388-45B8-A0F3-B08F5B897C4E}" dt="2024-10-22T06:59:01.027" v="4415" actId="1036"/>
          <ac:spMkLst>
            <pc:docMk/>
            <pc:sldMk cId="1571733444" sldId="2147469844"/>
            <ac:spMk id="49" creationId="{A679F75B-BE41-A77C-077E-63EC0C17A0D1}"/>
          </ac:spMkLst>
        </pc:spChg>
        <pc:spChg chg="mod">
          <ac:chgData name="Toriyama, Haruyuki" userId="9e31f75d-8e38-4175-8aeb-61edf46a2832" providerId="ADAL" clId="{D57568BF-8388-45B8-A0F3-B08F5B897C4E}" dt="2024-10-22T06:59:28.583" v="4418" actId="408"/>
          <ac:spMkLst>
            <pc:docMk/>
            <pc:sldMk cId="1571733444" sldId="2147469844"/>
            <ac:spMk id="50" creationId="{FFE6637B-F945-78C9-B53A-CB2FDD175B85}"/>
          </ac:spMkLst>
        </pc:spChg>
        <pc:spChg chg="mod">
          <ac:chgData name="Toriyama, Haruyuki" userId="9e31f75d-8e38-4175-8aeb-61edf46a2832" providerId="ADAL" clId="{D57568BF-8388-45B8-A0F3-B08F5B897C4E}" dt="2024-10-22T06:59:43.474" v="4419" actId="408"/>
          <ac:spMkLst>
            <pc:docMk/>
            <pc:sldMk cId="1571733444" sldId="2147469844"/>
            <ac:spMk id="51" creationId="{BDD621BD-5C64-CDD6-9779-A6C3FF91CDE5}"/>
          </ac:spMkLst>
        </pc:spChg>
        <pc:spChg chg="add mod">
          <ac:chgData name="Toriyama, Haruyuki" userId="9e31f75d-8e38-4175-8aeb-61edf46a2832" providerId="ADAL" clId="{D57568BF-8388-45B8-A0F3-B08F5B897C4E}" dt="2024-10-22T06:58:17.735" v="4391" actId="20577"/>
          <ac:spMkLst>
            <pc:docMk/>
            <pc:sldMk cId="1571733444" sldId="2147469844"/>
            <ac:spMk id="52" creationId="{C9640397-D799-D512-985D-8656DEDE6689}"/>
          </ac:spMkLst>
        </pc:spChg>
        <pc:grpChg chg="mod">
          <ac:chgData name="Toriyama, Haruyuki" userId="9e31f75d-8e38-4175-8aeb-61edf46a2832" providerId="ADAL" clId="{D57568BF-8388-45B8-A0F3-B08F5B897C4E}" dt="2024-10-22T07:00:10.626" v="4423" actId="1076"/>
          <ac:grpSpMkLst>
            <pc:docMk/>
            <pc:sldMk cId="1571733444" sldId="2147469844"/>
            <ac:grpSpMk id="37" creationId="{892A9D2E-ADFD-9DDC-58B1-6989582E096E}"/>
          </ac:grpSpMkLst>
        </pc:grpChg>
        <pc:cxnChg chg="mod">
          <ac:chgData name="Toriyama, Haruyuki" userId="9e31f75d-8e38-4175-8aeb-61edf46a2832" providerId="ADAL" clId="{D57568BF-8388-45B8-A0F3-B08F5B897C4E}" dt="2024-10-22T06:59:56.491" v="4421" actId="553"/>
          <ac:cxnSpMkLst>
            <pc:docMk/>
            <pc:sldMk cId="1571733444" sldId="2147469844"/>
            <ac:cxnSpMk id="12" creationId="{E3C03A4F-F7BD-9FA7-4699-8403DCBFA912}"/>
          </ac:cxnSpMkLst>
        </pc:cxnChg>
        <pc:cxnChg chg="mod">
          <ac:chgData name="Toriyama, Haruyuki" userId="9e31f75d-8e38-4175-8aeb-61edf46a2832" providerId="ADAL" clId="{D57568BF-8388-45B8-A0F3-B08F5B897C4E}" dt="2024-10-22T07:00:00.994" v="4422" actId="553"/>
          <ac:cxnSpMkLst>
            <pc:docMk/>
            <pc:sldMk cId="1571733444" sldId="2147469844"/>
            <ac:cxnSpMk id="13" creationId="{0466ACB9-F5DF-2CC2-D16E-A6147026FB4A}"/>
          </ac:cxnSpMkLst>
        </pc:cxnChg>
        <pc:cxnChg chg="mod">
          <ac:chgData name="Toriyama, Haruyuki" userId="9e31f75d-8e38-4175-8aeb-61edf46a2832" providerId="ADAL" clId="{D57568BF-8388-45B8-A0F3-B08F5B897C4E}" dt="2024-10-22T07:00:00.994" v="4422" actId="553"/>
          <ac:cxnSpMkLst>
            <pc:docMk/>
            <pc:sldMk cId="1571733444" sldId="2147469844"/>
            <ac:cxnSpMk id="16" creationId="{4798B740-1643-8089-DB46-9328F34CC9F9}"/>
          </ac:cxnSpMkLst>
        </pc:cxnChg>
        <pc:cxnChg chg="mod">
          <ac:chgData name="Toriyama, Haruyuki" userId="9e31f75d-8e38-4175-8aeb-61edf46a2832" providerId="ADAL" clId="{D57568BF-8388-45B8-A0F3-B08F5B897C4E}" dt="2024-10-22T07:00:00.994" v="4422" actId="553"/>
          <ac:cxnSpMkLst>
            <pc:docMk/>
            <pc:sldMk cId="1571733444" sldId="2147469844"/>
            <ac:cxnSpMk id="29" creationId="{85EA09CA-8C90-A0DF-E31C-8849D0D5365B}"/>
          </ac:cxnSpMkLst>
        </pc:cxnChg>
        <pc:cxnChg chg="mod">
          <ac:chgData name="Toriyama, Haruyuki" userId="9e31f75d-8e38-4175-8aeb-61edf46a2832" providerId="ADAL" clId="{D57568BF-8388-45B8-A0F3-B08F5B897C4E}" dt="2024-10-22T07:00:00.994" v="4422" actId="553"/>
          <ac:cxnSpMkLst>
            <pc:docMk/>
            <pc:sldMk cId="1571733444" sldId="2147469844"/>
            <ac:cxnSpMk id="30" creationId="{B13C5829-E2BF-1649-C57D-58A394830E1F}"/>
          </ac:cxnSpMkLst>
        </pc:cxnChg>
        <pc:cxnChg chg="mod">
          <ac:chgData name="Toriyama, Haruyuki" userId="9e31f75d-8e38-4175-8aeb-61edf46a2832" providerId="ADAL" clId="{D57568BF-8388-45B8-A0F3-B08F5B897C4E}" dt="2024-10-22T07:00:00.994" v="4422" actId="553"/>
          <ac:cxnSpMkLst>
            <pc:docMk/>
            <pc:sldMk cId="1571733444" sldId="2147469844"/>
            <ac:cxnSpMk id="31" creationId="{2B3DE6E1-E861-EFB0-6A86-5FB7E1E69EFF}"/>
          </ac:cxnSpMkLst>
        </pc:cxnChg>
        <pc:cxnChg chg="mod">
          <ac:chgData name="Toriyama, Haruyuki" userId="9e31f75d-8e38-4175-8aeb-61edf46a2832" providerId="ADAL" clId="{D57568BF-8388-45B8-A0F3-B08F5B897C4E}" dt="2024-10-22T07:00:00.994" v="4422" actId="553"/>
          <ac:cxnSpMkLst>
            <pc:docMk/>
            <pc:sldMk cId="1571733444" sldId="2147469844"/>
            <ac:cxnSpMk id="32" creationId="{8C6FFC4E-AC4C-4AAE-DB2D-39BA4F651B42}"/>
          </ac:cxnSpMkLst>
        </pc:cxnChg>
        <pc:cxnChg chg="mod">
          <ac:chgData name="Toriyama, Haruyuki" userId="9e31f75d-8e38-4175-8aeb-61edf46a2832" providerId="ADAL" clId="{D57568BF-8388-45B8-A0F3-B08F5B897C4E}" dt="2024-10-22T06:59:56.491" v="4421" actId="553"/>
          <ac:cxnSpMkLst>
            <pc:docMk/>
            <pc:sldMk cId="1571733444" sldId="2147469844"/>
            <ac:cxnSpMk id="33" creationId="{87146D70-07E2-0C86-AEF4-8889919FFBFB}"/>
          </ac:cxnSpMkLst>
        </pc:cxnChg>
        <pc:cxnChg chg="mod">
          <ac:chgData name="Toriyama, Haruyuki" userId="9e31f75d-8e38-4175-8aeb-61edf46a2832" providerId="ADAL" clId="{D57568BF-8388-45B8-A0F3-B08F5B897C4E}" dt="2024-10-22T06:59:56.491" v="4421" actId="553"/>
          <ac:cxnSpMkLst>
            <pc:docMk/>
            <pc:sldMk cId="1571733444" sldId="2147469844"/>
            <ac:cxnSpMk id="34" creationId="{CB92F0C1-70D2-0F0F-95DA-D2D6CFC9AD5B}"/>
          </ac:cxnSpMkLst>
        </pc:cxnChg>
        <pc:cxnChg chg="mod">
          <ac:chgData name="Toriyama, Haruyuki" userId="9e31f75d-8e38-4175-8aeb-61edf46a2832" providerId="ADAL" clId="{D57568BF-8388-45B8-A0F3-B08F5B897C4E}" dt="2024-10-22T06:59:56.491" v="4421" actId="553"/>
          <ac:cxnSpMkLst>
            <pc:docMk/>
            <pc:sldMk cId="1571733444" sldId="2147469844"/>
            <ac:cxnSpMk id="35" creationId="{88EDD32E-DEF1-3507-ED4D-C87938E2445E}"/>
          </ac:cxnSpMkLst>
        </pc:cxnChg>
        <pc:cxnChg chg="mod">
          <ac:chgData name="Toriyama, Haruyuki" userId="9e31f75d-8e38-4175-8aeb-61edf46a2832" providerId="ADAL" clId="{D57568BF-8388-45B8-A0F3-B08F5B897C4E}" dt="2024-10-22T06:59:56.491" v="4421" actId="553"/>
          <ac:cxnSpMkLst>
            <pc:docMk/>
            <pc:sldMk cId="1571733444" sldId="2147469844"/>
            <ac:cxnSpMk id="36" creationId="{11438EA8-0C1C-CF24-DB02-DEA195FDF5BF}"/>
          </ac:cxnSpMkLst>
        </pc:cxnChg>
        <pc:cxnChg chg="mod">
          <ac:chgData name="Toriyama, Haruyuki" userId="9e31f75d-8e38-4175-8aeb-61edf46a2832" providerId="ADAL" clId="{D57568BF-8388-45B8-A0F3-B08F5B897C4E}" dt="2024-10-22T07:00:00.994" v="4422" actId="553"/>
          <ac:cxnSpMkLst>
            <pc:docMk/>
            <pc:sldMk cId="1571733444" sldId="2147469844"/>
            <ac:cxnSpMk id="40" creationId="{1FC055F3-F2C4-1F40-62DC-3FA56896CABB}"/>
          </ac:cxnSpMkLst>
        </pc:cxnChg>
        <pc:cxnChg chg="mod">
          <ac:chgData name="Toriyama, Haruyuki" userId="9e31f75d-8e38-4175-8aeb-61edf46a2832" providerId="ADAL" clId="{D57568BF-8388-45B8-A0F3-B08F5B897C4E}" dt="2024-10-22T07:00:00.994" v="4422" actId="553"/>
          <ac:cxnSpMkLst>
            <pc:docMk/>
            <pc:sldMk cId="1571733444" sldId="2147469844"/>
            <ac:cxnSpMk id="41" creationId="{0030064E-6964-131B-72C0-15E16450F90B}"/>
          </ac:cxnSpMkLst>
        </pc:cxnChg>
      </pc:sldChg>
      <pc:sldChg chg="modSp mod">
        <pc:chgData name="Toriyama, Haruyuki" userId="9e31f75d-8e38-4175-8aeb-61edf46a2832" providerId="ADAL" clId="{D57568BF-8388-45B8-A0F3-B08F5B897C4E}" dt="2024-10-22T00:51:59.703" v="96" actId="552"/>
        <pc:sldMkLst>
          <pc:docMk/>
          <pc:sldMk cId="1085229333" sldId="2147469845"/>
        </pc:sldMkLst>
        <pc:spChg chg="mod">
          <ac:chgData name="Toriyama, Haruyuki" userId="9e31f75d-8e38-4175-8aeb-61edf46a2832" providerId="ADAL" clId="{D57568BF-8388-45B8-A0F3-B08F5B897C4E}" dt="2024-10-22T00:51:59.703" v="96" actId="552"/>
          <ac:spMkLst>
            <pc:docMk/>
            <pc:sldMk cId="1085229333" sldId="2147469845"/>
            <ac:spMk id="47" creationId="{73013874-514F-9452-A268-48D44482A817}"/>
          </ac:spMkLst>
        </pc:spChg>
        <pc:spChg chg="mod">
          <ac:chgData name="Toriyama, Haruyuki" userId="9e31f75d-8e38-4175-8aeb-61edf46a2832" providerId="ADAL" clId="{D57568BF-8388-45B8-A0F3-B08F5B897C4E}" dt="2024-10-22T00:51:59.703" v="96" actId="552"/>
          <ac:spMkLst>
            <pc:docMk/>
            <pc:sldMk cId="1085229333" sldId="2147469845"/>
            <ac:spMk id="48" creationId="{C19C1708-5762-1238-599B-5CB966FC6A75}"/>
          </ac:spMkLst>
        </pc:spChg>
      </pc:sldChg>
      <pc:sldChg chg="addSp delSp modSp add mod">
        <pc:chgData name="Toriyama, Haruyuki" userId="9e31f75d-8e38-4175-8aeb-61edf46a2832" providerId="ADAL" clId="{D57568BF-8388-45B8-A0F3-B08F5B897C4E}" dt="2024-10-22T06:39:39.044" v="3534" actId="408"/>
        <pc:sldMkLst>
          <pc:docMk/>
          <pc:sldMk cId="534235616" sldId="2147469846"/>
        </pc:sldMkLst>
        <pc:spChg chg="add del mod">
          <ac:chgData name="Toriyama, Haruyuki" userId="9e31f75d-8e38-4175-8aeb-61edf46a2832" providerId="ADAL" clId="{D57568BF-8388-45B8-A0F3-B08F5B897C4E}" dt="2024-10-22T06:38:39.772" v="3521"/>
          <ac:spMkLst>
            <pc:docMk/>
            <pc:sldMk cId="534235616" sldId="2147469846"/>
            <ac:spMk id="2" creationId="{7B7F3EE8-E5C9-6EA3-7CD5-51125440BBFD}"/>
          </ac:spMkLst>
        </pc:spChg>
        <pc:spChg chg="del">
          <ac:chgData name="Toriyama, Haruyuki" userId="9e31f75d-8e38-4175-8aeb-61edf46a2832" providerId="ADAL" clId="{D57568BF-8388-45B8-A0F3-B08F5B897C4E}" dt="2024-10-22T06:38:32.348" v="3519" actId="478"/>
          <ac:spMkLst>
            <pc:docMk/>
            <pc:sldMk cId="534235616" sldId="2147469846"/>
            <ac:spMk id="4" creationId="{BD1FB1C9-CED4-5037-123B-2F50DF44E722}"/>
          </ac:spMkLst>
        </pc:spChg>
        <pc:spChg chg="del">
          <ac:chgData name="Toriyama, Haruyuki" userId="9e31f75d-8e38-4175-8aeb-61edf46a2832" providerId="ADAL" clId="{D57568BF-8388-45B8-A0F3-B08F5B897C4E}" dt="2024-10-22T06:38:32.348" v="3519" actId="478"/>
          <ac:spMkLst>
            <pc:docMk/>
            <pc:sldMk cId="534235616" sldId="2147469846"/>
            <ac:spMk id="5" creationId="{1ECE638B-9EF0-6E3F-17E2-89EE458AD307}"/>
          </ac:spMkLst>
        </pc:spChg>
        <pc:spChg chg="del">
          <ac:chgData name="Toriyama, Haruyuki" userId="9e31f75d-8e38-4175-8aeb-61edf46a2832" providerId="ADAL" clId="{D57568BF-8388-45B8-A0F3-B08F5B897C4E}" dt="2024-10-22T06:38:32.348" v="3519" actId="478"/>
          <ac:spMkLst>
            <pc:docMk/>
            <pc:sldMk cId="534235616" sldId="2147469846"/>
            <ac:spMk id="6" creationId="{4AD2212F-EBF3-D6D1-9DBE-B360B324EBA9}"/>
          </ac:spMkLst>
        </pc:spChg>
        <pc:spChg chg="del">
          <ac:chgData name="Toriyama, Haruyuki" userId="9e31f75d-8e38-4175-8aeb-61edf46a2832" providerId="ADAL" clId="{D57568BF-8388-45B8-A0F3-B08F5B897C4E}" dt="2024-10-22T06:38:32.348" v="3519" actId="478"/>
          <ac:spMkLst>
            <pc:docMk/>
            <pc:sldMk cId="534235616" sldId="2147469846"/>
            <ac:spMk id="7" creationId="{6D8DB026-3810-BFB0-A6EC-0F091AFD582A}"/>
          </ac:spMkLst>
        </pc:spChg>
        <pc:spChg chg="del">
          <ac:chgData name="Toriyama, Haruyuki" userId="9e31f75d-8e38-4175-8aeb-61edf46a2832" providerId="ADAL" clId="{D57568BF-8388-45B8-A0F3-B08F5B897C4E}" dt="2024-10-22T06:38:32.348" v="3519" actId="478"/>
          <ac:spMkLst>
            <pc:docMk/>
            <pc:sldMk cId="534235616" sldId="2147469846"/>
            <ac:spMk id="8" creationId="{B0D1E6EC-577C-3A32-160E-CC06B76DFE44}"/>
          </ac:spMkLst>
        </pc:spChg>
        <pc:spChg chg="del">
          <ac:chgData name="Toriyama, Haruyuki" userId="9e31f75d-8e38-4175-8aeb-61edf46a2832" providerId="ADAL" clId="{D57568BF-8388-45B8-A0F3-B08F5B897C4E}" dt="2024-10-22T06:38:32.348" v="3519" actId="478"/>
          <ac:spMkLst>
            <pc:docMk/>
            <pc:sldMk cId="534235616" sldId="2147469846"/>
            <ac:spMk id="9" creationId="{578EB343-ABA6-601F-50C5-F6ACE408F7F9}"/>
          </ac:spMkLst>
        </pc:spChg>
        <pc:spChg chg="del">
          <ac:chgData name="Toriyama, Haruyuki" userId="9e31f75d-8e38-4175-8aeb-61edf46a2832" providerId="ADAL" clId="{D57568BF-8388-45B8-A0F3-B08F5B897C4E}" dt="2024-10-22T06:38:32.348" v="3519" actId="478"/>
          <ac:spMkLst>
            <pc:docMk/>
            <pc:sldMk cId="534235616" sldId="2147469846"/>
            <ac:spMk id="10" creationId="{AD6BBA2F-786C-C68C-5E04-685CC12E8E0D}"/>
          </ac:spMkLst>
        </pc:spChg>
        <pc:spChg chg="del">
          <ac:chgData name="Toriyama, Haruyuki" userId="9e31f75d-8e38-4175-8aeb-61edf46a2832" providerId="ADAL" clId="{D57568BF-8388-45B8-A0F3-B08F5B897C4E}" dt="2024-10-22T06:38:32.348" v="3519" actId="478"/>
          <ac:spMkLst>
            <pc:docMk/>
            <pc:sldMk cId="534235616" sldId="2147469846"/>
            <ac:spMk id="11" creationId="{BF4B6940-919D-4097-8469-9A4F1131322A}"/>
          </ac:spMkLst>
        </pc:spChg>
        <pc:spChg chg="del">
          <ac:chgData name="Toriyama, Haruyuki" userId="9e31f75d-8e38-4175-8aeb-61edf46a2832" providerId="ADAL" clId="{D57568BF-8388-45B8-A0F3-B08F5B897C4E}" dt="2024-10-22T06:38:32.348" v="3519" actId="478"/>
          <ac:spMkLst>
            <pc:docMk/>
            <pc:sldMk cId="534235616" sldId="2147469846"/>
            <ac:spMk id="13" creationId="{DE0A0296-EFD6-9002-330B-E4551EEA7EFA}"/>
          </ac:spMkLst>
        </pc:spChg>
        <pc:spChg chg="add del mod">
          <ac:chgData name="Toriyama, Haruyuki" userId="9e31f75d-8e38-4175-8aeb-61edf46a2832" providerId="ADAL" clId="{D57568BF-8388-45B8-A0F3-B08F5B897C4E}" dt="2024-10-22T06:38:39.772" v="3521"/>
          <ac:spMkLst>
            <pc:docMk/>
            <pc:sldMk cId="534235616" sldId="2147469846"/>
            <ac:spMk id="14" creationId="{464F720B-FEC7-2966-D960-72CCA9FB1A8A}"/>
          </ac:spMkLst>
        </pc:spChg>
        <pc:spChg chg="del">
          <ac:chgData name="Toriyama, Haruyuki" userId="9e31f75d-8e38-4175-8aeb-61edf46a2832" providerId="ADAL" clId="{D57568BF-8388-45B8-A0F3-B08F5B897C4E}" dt="2024-10-22T06:38:32.348" v="3519" actId="478"/>
          <ac:spMkLst>
            <pc:docMk/>
            <pc:sldMk cId="534235616" sldId="2147469846"/>
            <ac:spMk id="18" creationId="{B9E61154-91BD-3642-5044-FA29B3DF147C}"/>
          </ac:spMkLst>
        </pc:spChg>
        <pc:spChg chg="del">
          <ac:chgData name="Toriyama, Haruyuki" userId="9e31f75d-8e38-4175-8aeb-61edf46a2832" providerId="ADAL" clId="{D57568BF-8388-45B8-A0F3-B08F5B897C4E}" dt="2024-10-22T06:38:42.716" v="3522" actId="478"/>
          <ac:spMkLst>
            <pc:docMk/>
            <pc:sldMk cId="534235616" sldId="2147469846"/>
            <ac:spMk id="21" creationId="{AAA7B694-8090-77E9-435C-454B2EF5BE5A}"/>
          </ac:spMkLst>
        </pc:spChg>
        <pc:spChg chg="del">
          <ac:chgData name="Toriyama, Haruyuki" userId="9e31f75d-8e38-4175-8aeb-61edf46a2832" providerId="ADAL" clId="{D57568BF-8388-45B8-A0F3-B08F5B897C4E}" dt="2024-10-22T06:38:42.716" v="3522" actId="478"/>
          <ac:spMkLst>
            <pc:docMk/>
            <pc:sldMk cId="534235616" sldId="2147469846"/>
            <ac:spMk id="22" creationId="{39068E50-A46C-0396-37CF-2057E46F4010}"/>
          </ac:spMkLst>
        </pc:spChg>
        <pc:spChg chg="del">
          <ac:chgData name="Toriyama, Haruyuki" userId="9e31f75d-8e38-4175-8aeb-61edf46a2832" providerId="ADAL" clId="{D57568BF-8388-45B8-A0F3-B08F5B897C4E}" dt="2024-10-22T06:38:42.716" v="3522" actId="478"/>
          <ac:spMkLst>
            <pc:docMk/>
            <pc:sldMk cId="534235616" sldId="2147469846"/>
            <ac:spMk id="23" creationId="{BC321927-9E19-3C76-6B32-2D930509766B}"/>
          </ac:spMkLst>
        </pc:spChg>
        <pc:spChg chg="del">
          <ac:chgData name="Toriyama, Haruyuki" userId="9e31f75d-8e38-4175-8aeb-61edf46a2832" providerId="ADAL" clId="{D57568BF-8388-45B8-A0F3-B08F5B897C4E}" dt="2024-10-22T06:38:32.348" v="3519" actId="478"/>
          <ac:spMkLst>
            <pc:docMk/>
            <pc:sldMk cId="534235616" sldId="2147469846"/>
            <ac:spMk id="24" creationId="{64508404-068E-AC21-5C0D-179124BC74A8}"/>
          </ac:spMkLst>
        </pc:spChg>
        <pc:spChg chg="del">
          <ac:chgData name="Toriyama, Haruyuki" userId="9e31f75d-8e38-4175-8aeb-61edf46a2832" providerId="ADAL" clId="{D57568BF-8388-45B8-A0F3-B08F5B897C4E}" dt="2024-10-22T06:38:42.716" v="3522" actId="478"/>
          <ac:spMkLst>
            <pc:docMk/>
            <pc:sldMk cId="534235616" sldId="2147469846"/>
            <ac:spMk id="25" creationId="{A08B66CD-CAF4-BBBE-28AA-3C7C4919B07E}"/>
          </ac:spMkLst>
        </pc:spChg>
        <pc:spChg chg="del">
          <ac:chgData name="Toriyama, Haruyuki" userId="9e31f75d-8e38-4175-8aeb-61edf46a2832" providerId="ADAL" clId="{D57568BF-8388-45B8-A0F3-B08F5B897C4E}" dt="2024-10-22T06:38:42.716" v="3522" actId="478"/>
          <ac:spMkLst>
            <pc:docMk/>
            <pc:sldMk cId="534235616" sldId="2147469846"/>
            <ac:spMk id="26" creationId="{735D4C96-DEE8-3801-595F-EFADD9387E94}"/>
          </ac:spMkLst>
        </pc:spChg>
        <pc:spChg chg="del">
          <ac:chgData name="Toriyama, Haruyuki" userId="9e31f75d-8e38-4175-8aeb-61edf46a2832" providerId="ADAL" clId="{D57568BF-8388-45B8-A0F3-B08F5B897C4E}" dt="2024-10-22T06:38:42.716" v="3522" actId="478"/>
          <ac:spMkLst>
            <pc:docMk/>
            <pc:sldMk cId="534235616" sldId="2147469846"/>
            <ac:spMk id="27" creationId="{B4E0920F-18BE-F9E9-C7D4-C1E5E73ECB37}"/>
          </ac:spMkLst>
        </pc:spChg>
        <pc:spChg chg="del">
          <ac:chgData name="Toriyama, Haruyuki" userId="9e31f75d-8e38-4175-8aeb-61edf46a2832" providerId="ADAL" clId="{D57568BF-8388-45B8-A0F3-B08F5B897C4E}" dt="2024-10-22T06:38:32.348" v="3519" actId="478"/>
          <ac:spMkLst>
            <pc:docMk/>
            <pc:sldMk cId="534235616" sldId="2147469846"/>
            <ac:spMk id="28" creationId="{CD09B0ED-E234-A548-9129-392BAC911BF7}"/>
          </ac:spMkLst>
        </pc:spChg>
        <pc:spChg chg="del">
          <ac:chgData name="Toriyama, Haruyuki" userId="9e31f75d-8e38-4175-8aeb-61edf46a2832" providerId="ADAL" clId="{D57568BF-8388-45B8-A0F3-B08F5B897C4E}" dt="2024-10-22T06:38:42.716" v="3522" actId="478"/>
          <ac:spMkLst>
            <pc:docMk/>
            <pc:sldMk cId="534235616" sldId="2147469846"/>
            <ac:spMk id="29" creationId="{63451565-43AE-1E03-0A8F-38A6BB1B4AB6}"/>
          </ac:spMkLst>
        </pc:spChg>
        <pc:spChg chg="del">
          <ac:chgData name="Toriyama, Haruyuki" userId="9e31f75d-8e38-4175-8aeb-61edf46a2832" providerId="ADAL" clId="{D57568BF-8388-45B8-A0F3-B08F5B897C4E}" dt="2024-10-22T06:38:42.716" v="3522" actId="478"/>
          <ac:spMkLst>
            <pc:docMk/>
            <pc:sldMk cId="534235616" sldId="2147469846"/>
            <ac:spMk id="30" creationId="{E6D99B96-4F8C-42F8-101D-7B3AD362A1C5}"/>
          </ac:spMkLst>
        </pc:spChg>
        <pc:spChg chg="mod">
          <ac:chgData name="Toriyama, Haruyuki" userId="9e31f75d-8e38-4175-8aeb-61edf46a2832" providerId="ADAL" clId="{D57568BF-8388-45B8-A0F3-B08F5B897C4E}" dt="2024-10-22T06:39:10.191" v="3530" actId="20577"/>
          <ac:spMkLst>
            <pc:docMk/>
            <pc:sldMk cId="534235616" sldId="2147469846"/>
            <ac:spMk id="31" creationId="{C989F8DF-ED05-26AC-FB51-6FF232BB8890}"/>
          </ac:spMkLst>
        </pc:spChg>
        <pc:spChg chg="add del mod">
          <ac:chgData name="Toriyama, Haruyuki" userId="9e31f75d-8e38-4175-8aeb-61edf46a2832" providerId="ADAL" clId="{D57568BF-8388-45B8-A0F3-B08F5B897C4E}" dt="2024-10-22T06:38:39.772" v="3521"/>
          <ac:spMkLst>
            <pc:docMk/>
            <pc:sldMk cId="534235616" sldId="2147469846"/>
            <ac:spMk id="32" creationId="{E0AE8BA7-CDBD-537B-A5FA-71508D8862DB}"/>
          </ac:spMkLst>
        </pc:spChg>
        <pc:spChg chg="add del mod">
          <ac:chgData name="Toriyama, Haruyuki" userId="9e31f75d-8e38-4175-8aeb-61edf46a2832" providerId="ADAL" clId="{D57568BF-8388-45B8-A0F3-B08F5B897C4E}" dt="2024-10-22T06:38:39.772" v="3521"/>
          <ac:spMkLst>
            <pc:docMk/>
            <pc:sldMk cId="534235616" sldId="2147469846"/>
            <ac:spMk id="33" creationId="{8A249B70-3BEE-E92B-4434-DC9846E5F04D}"/>
          </ac:spMkLst>
        </pc:spChg>
        <pc:spChg chg="add del mod">
          <ac:chgData name="Toriyama, Haruyuki" userId="9e31f75d-8e38-4175-8aeb-61edf46a2832" providerId="ADAL" clId="{D57568BF-8388-45B8-A0F3-B08F5B897C4E}" dt="2024-10-22T06:38:39.772" v="3521"/>
          <ac:spMkLst>
            <pc:docMk/>
            <pc:sldMk cId="534235616" sldId="2147469846"/>
            <ac:spMk id="34" creationId="{AAB4FD3F-BA09-5EA1-C498-4A031751B2FC}"/>
          </ac:spMkLst>
        </pc:spChg>
        <pc:spChg chg="add del mod">
          <ac:chgData name="Toriyama, Haruyuki" userId="9e31f75d-8e38-4175-8aeb-61edf46a2832" providerId="ADAL" clId="{D57568BF-8388-45B8-A0F3-B08F5B897C4E}" dt="2024-10-22T06:38:39.772" v="3521"/>
          <ac:spMkLst>
            <pc:docMk/>
            <pc:sldMk cId="534235616" sldId="2147469846"/>
            <ac:spMk id="35" creationId="{39EFC693-91C3-6702-1D3C-99DA3909A2B3}"/>
          </ac:spMkLst>
        </pc:spChg>
        <pc:spChg chg="add del mod">
          <ac:chgData name="Toriyama, Haruyuki" userId="9e31f75d-8e38-4175-8aeb-61edf46a2832" providerId="ADAL" clId="{D57568BF-8388-45B8-A0F3-B08F5B897C4E}" dt="2024-10-22T06:38:39.772" v="3521"/>
          <ac:spMkLst>
            <pc:docMk/>
            <pc:sldMk cId="534235616" sldId="2147469846"/>
            <ac:spMk id="36" creationId="{1D2CBA5D-FC94-3BDC-8F9B-E662BB76A871}"/>
          </ac:spMkLst>
        </pc:spChg>
        <pc:spChg chg="add del mod">
          <ac:chgData name="Toriyama, Haruyuki" userId="9e31f75d-8e38-4175-8aeb-61edf46a2832" providerId="ADAL" clId="{D57568BF-8388-45B8-A0F3-B08F5B897C4E}" dt="2024-10-22T06:38:39.772" v="3521"/>
          <ac:spMkLst>
            <pc:docMk/>
            <pc:sldMk cId="534235616" sldId="2147469846"/>
            <ac:spMk id="37" creationId="{367E2F26-2E3D-DEE2-27DB-43E9EFE7E4DA}"/>
          </ac:spMkLst>
        </pc:spChg>
        <pc:spChg chg="add del mod">
          <ac:chgData name="Toriyama, Haruyuki" userId="9e31f75d-8e38-4175-8aeb-61edf46a2832" providerId="ADAL" clId="{D57568BF-8388-45B8-A0F3-B08F5B897C4E}" dt="2024-10-22T06:38:39.772" v="3521"/>
          <ac:spMkLst>
            <pc:docMk/>
            <pc:sldMk cId="534235616" sldId="2147469846"/>
            <ac:spMk id="38" creationId="{F0A6E3E8-7D2E-D8B1-C8EC-4B1BB50B459B}"/>
          </ac:spMkLst>
        </pc:spChg>
        <pc:spChg chg="add del mod">
          <ac:chgData name="Toriyama, Haruyuki" userId="9e31f75d-8e38-4175-8aeb-61edf46a2832" providerId="ADAL" clId="{D57568BF-8388-45B8-A0F3-B08F5B897C4E}" dt="2024-10-22T06:38:39.772" v="3521"/>
          <ac:spMkLst>
            <pc:docMk/>
            <pc:sldMk cId="534235616" sldId="2147469846"/>
            <ac:spMk id="39" creationId="{7A384130-E3D5-7C18-2432-E6AFCD53321B}"/>
          </ac:spMkLst>
        </pc:spChg>
        <pc:spChg chg="add del mod">
          <ac:chgData name="Toriyama, Haruyuki" userId="9e31f75d-8e38-4175-8aeb-61edf46a2832" providerId="ADAL" clId="{D57568BF-8388-45B8-A0F3-B08F5B897C4E}" dt="2024-10-22T06:38:39.772" v="3521"/>
          <ac:spMkLst>
            <pc:docMk/>
            <pc:sldMk cId="534235616" sldId="2147469846"/>
            <ac:spMk id="40" creationId="{C82EF03C-6BA0-FA5F-6871-54D4980B9FE7}"/>
          </ac:spMkLst>
        </pc:spChg>
        <pc:spChg chg="add del mod">
          <ac:chgData name="Toriyama, Haruyuki" userId="9e31f75d-8e38-4175-8aeb-61edf46a2832" providerId="ADAL" clId="{D57568BF-8388-45B8-A0F3-B08F5B897C4E}" dt="2024-10-22T06:38:39.772" v="3521"/>
          <ac:spMkLst>
            <pc:docMk/>
            <pc:sldMk cId="534235616" sldId="2147469846"/>
            <ac:spMk id="41" creationId="{665023FF-0D16-A9A1-62E8-E42D64367FE4}"/>
          </ac:spMkLst>
        </pc:spChg>
        <pc:spChg chg="add del mod">
          <ac:chgData name="Toriyama, Haruyuki" userId="9e31f75d-8e38-4175-8aeb-61edf46a2832" providerId="ADAL" clId="{D57568BF-8388-45B8-A0F3-B08F5B897C4E}" dt="2024-10-22T06:38:39.772" v="3521"/>
          <ac:spMkLst>
            <pc:docMk/>
            <pc:sldMk cId="534235616" sldId="2147469846"/>
            <ac:spMk id="42" creationId="{38FD82D5-0159-31C8-71DE-AC32C6005739}"/>
          </ac:spMkLst>
        </pc:spChg>
        <pc:spChg chg="add del mod">
          <ac:chgData name="Toriyama, Haruyuki" userId="9e31f75d-8e38-4175-8aeb-61edf46a2832" providerId="ADAL" clId="{D57568BF-8388-45B8-A0F3-B08F5B897C4E}" dt="2024-10-22T06:38:39.772" v="3521"/>
          <ac:spMkLst>
            <pc:docMk/>
            <pc:sldMk cId="534235616" sldId="2147469846"/>
            <ac:spMk id="43" creationId="{2D2CCE28-B2A5-2C72-9E39-50C898963FE1}"/>
          </ac:spMkLst>
        </pc:spChg>
        <pc:spChg chg="add del mod">
          <ac:chgData name="Toriyama, Haruyuki" userId="9e31f75d-8e38-4175-8aeb-61edf46a2832" providerId="ADAL" clId="{D57568BF-8388-45B8-A0F3-B08F5B897C4E}" dt="2024-10-22T06:38:39.772" v="3521"/>
          <ac:spMkLst>
            <pc:docMk/>
            <pc:sldMk cId="534235616" sldId="2147469846"/>
            <ac:spMk id="45" creationId="{87A3C1D7-4D41-5026-E312-A3310B429AEE}"/>
          </ac:spMkLst>
        </pc:spChg>
        <pc:spChg chg="add del mod">
          <ac:chgData name="Toriyama, Haruyuki" userId="9e31f75d-8e38-4175-8aeb-61edf46a2832" providerId="ADAL" clId="{D57568BF-8388-45B8-A0F3-B08F5B897C4E}" dt="2024-10-22T06:38:39.772" v="3521"/>
          <ac:spMkLst>
            <pc:docMk/>
            <pc:sldMk cId="534235616" sldId="2147469846"/>
            <ac:spMk id="47" creationId="{C129BD73-C4E5-AD9C-35C0-0D87F1BA177C}"/>
          </ac:spMkLst>
        </pc:spChg>
        <pc:spChg chg="add del mod">
          <ac:chgData name="Toriyama, Haruyuki" userId="9e31f75d-8e38-4175-8aeb-61edf46a2832" providerId="ADAL" clId="{D57568BF-8388-45B8-A0F3-B08F5B897C4E}" dt="2024-10-22T06:38:39.772" v="3521"/>
          <ac:spMkLst>
            <pc:docMk/>
            <pc:sldMk cId="534235616" sldId="2147469846"/>
            <ac:spMk id="48" creationId="{45F2AB18-4811-ED4A-5CBB-1F2117FFFA18}"/>
          </ac:spMkLst>
        </pc:spChg>
        <pc:spChg chg="add del mod">
          <ac:chgData name="Toriyama, Haruyuki" userId="9e31f75d-8e38-4175-8aeb-61edf46a2832" providerId="ADAL" clId="{D57568BF-8388-45B8-A0F3-B08F5B897C4E}" dt="2024-10-22T06:38:39.772" v="3521"/>
          <ac:spMkLst>
            <pc:docMk/>
            <pc:sldMk cId="534235616" sldId="2147469846"/>
            <ac:spMk id="49" creationId="{392D1CE2-0FD3-727B-2179-156BF9168F1C}"/>
          </ac:spMkLst>
        </pc:spChg>
        <pc:spChg chg="add del mod">
          <ac:chgData name="Toriyama, Haruyuki" userId="9e31f75d-8e38-4175-8aeb-61edf46a2832" providerId="ADAL" clId="{D57568BF-8388-45B8-A0F3-B08F5B897C4E}" dt="2024-10-22T06:38:39.772" v="3521"/>
          <ac:spMkLst>
            <pc:docMk/>
            <pc:sldMk cId="534235616" sldId="2147469846"/>
            <ac:spMk id="50" creationId="{23503924-247B-1020-B1AB-B9B023C8FFBF}"/>
          </ac:spMkLst>
        </pc:spChg>
        <pc:spChg chg="add del mod">
          <ac:chgData name="Toriyama, Haruyuki" userId="9e31f75d-8e38-4175-8aeb-61edf46a2832" providerId="ADAL" clId="{D57568BF-8388-45B8-A0F3-B08F5B897C4E}" dt="2024-10-22T06:38:39.772" v="3521"/>
          <ac:spMkLst>
            <pc:docMk/>
            <pc:sldMk cId="534235616" sldId="2147469846"/>
            <ac:spMk id="51" creationId="{AD3363AC-2747-5E36-2F53-155201BDE056}"/>
          </ac:spMkLst>
        </pc:spChg>
        <pc:spChg chg="add del mod">
          <ac:chgData name="Toriyama, Haruyuki" userId="9e31f75d-8e38-4175-8aeb-61edf46a2832" providerId="ADAL" clId="{D57568BF-8388-45B8-A0F3-B08F5B897C4E}" dt="2024-10-22T06:38:39.772" v="3521"/>
          <ac:spMkLst>
            <pc:docMk/>
            <pc:sldMk cId="534235616" sldId="2147469846"/>
            <ac:spMk id="52" creationId="{E37B9902-7CAA-45BB-A7FC-7050F2A7561E}"/>
          </ac:spMkLst>
        </pc:spChg>
        <pc:spChg chg="add del mod">
          <ac:chgData name="Toriyama, Haruyuki" userId="9e31f75d-8e38-4175-8aeb-61edf46a2832" providerId="ADAL" clId="{D57568BF-8388-45B8-A0F3-B08F5B897C4E}" dt="2024-10-22T06:38:39.772" v="3521"/>
          <ac:spMkLst>
            <pc:docMk/>
            <pc:sldMk cId="534235616" sldId="2147469846"/>
            <ac:spMk id="55" creationId="{4F9716DF-E558-5F99-FB3F-B896FFA754F1}"/>
          </ac:spMkLst>
        </pc:spChg>
        <pc:spChg chg="add del mod">
          <ac:chgData name="Toriyama, Haruyuki" userId="9e31f75d-8e38-4175-8aeb-61edf46a2832" providerId="ADAL" clId="{D57568BF-8388-45B8-A0F3-B08F5B897C4E}" dt="2024-10-22T06:38:39.772" v="3521"/>
          <ac:spMkLst>
            <pc:docMk/>
            <pc:sldMk cId="534235616" sldId="2147469846"/>
            <ac:spMk id="56" creationId="{3E1F41A3-C0AB-0D38-4A89-AB3D13623937}"/>
          </ac:spMkLst>
        </pc:spChg>
        <pc:spChg chg="add mod">
          <ac:chgData name="Toriyama, Haruyuki" userId="9e31f75d-8e38-4175-8aeb-61edf46a2832" providerId="ADAL" clId="{D57568BF-8388-45B8-A0F3-B08F5B897C4E}" dt="2024-10-22T06:38:52.553" v="3524" actId="552"/>
          <ac:spMkLst>
            <pc:docMk/>
            <pc:sldMk cId="534235616" sldId="2147469846"/>
            <ac:spMk id="62" creationId="{371344D9-5662-A4B2-F435-86A4BE1A7682}"/>
          </ac:spMkLst>
        </pc:spChg>
        <pc:spChg chg="add mod">
          <ac:chgData name="Toriyama, Haruyuki" userId="9e31f75d-8e38-4175-8aeb-61edf46a2832" providerId="ADAL" clId="{D57568BF-8388-45B8-A0F3-B08F5B897C4E}" dt="2024-10-22T06:39:05.304" v="3526" actId="408"/>
          <ac:spMkLst>
            <pc:docMk/>
            <pc:sldMk cId="534235616" sldId="2147469846"/>
            <ac:spMk id="63" creationId="{974901F1-196A-F983-524D-7FB14F353B12}"/>
          </ac:spMkLst>
        </pc:spChg>
        <pc:spChg chg="add mod">
          <ac:chgData name="Toriyama, Haruyuki" userId="9e31f75d-8e38-4175-8aeb-61edf46a2832" providerId="ADAL" clId="{D57568BF-8388-45B8-A0F3-B08F5B897C4E}" dt="2024-10-22T06:39:05.304" v="3526" actId="408"/>
          <ac:spMkLst>
            <pc:docMk/>
            <pc:sldMk cId="534235616" sldId="2147469846"/>
            <ac:spMk id="64" creationId="{9B2674F0-7E61-2584-212B-0038C987CF70}"/>
          </ac:spMkLst>
        </pc:spChg>
        <pc:spChg chg="add mod">
          <ac:chgData name="Toriyama, Haruyuki" userId="9e31f75d-8e38-4175-8aeb-61edf46a2832" providerId="ADAL" clId="{D57568BF-8388-45B8-A0F3-B08F5B897C4E}" dt="2024-10-22T06:39:05.304" v="3526" actId="408"/>
          <ac:spMkLst>
            <pc:docMk/>
            <pc:sldMk cId="534235616" sldId="2147469846"/>
            <ac:spMk id="65" creationId="{6A66A031-DCB1-477C-610F-537A9C0C76D7}"/>
          </ac:spMkLst>
        </pc:spChg>
        <pc:spChg chg="add mod">
          <ac:chgData name="Toriyama, Haruyuki" userId="9e31f75d-8e38-4175-8aeb-61edf46a2832" providerId="ADAL" clId="{D57568BF-8388-45B8-A0F3-B08F5B897C4E}" dt="2024-10-22T06:39:05.304" v="3526" actId="408"/>
          <ac:spMkLst>
            <pc:docMk/>
            <pc:sldMk cId="534235616" sldId="2147469846"/>
            <ac:spMk id="66" creationId="{1FC23DA2-29C8-2147-B4AB-0B2ACC570508}"/>
          </ac:spMkLst>
        </pc:spChg>
        <pc:spChg chg="add mod">
          <ac:chgData name="Toriyama, Haruyuki" userId="9e31f75d-8e38-4175-8aeb-61edf46a2832" providerId="ADAL" clId="{D57568BF-8388-45B8-A0F3-B08F5B897C4E}" dt="2024-10-22T06:39:05.304" v="3526" actId="408"/>
          <ac:spMkLst>
            <pc:docMk/>
            <pc:sldMk cId="534235616" sldId="2147469846"/>
            <ac:spMk id="67" creationId="{453F9CF5-F90A-69E7-2B27-13F368A2CD17}"/>
          </ac:spMkLst>
        </pc:spChg>
        <pc:spChg chg="add mod">
          <ac:chgData name="Toriyama, Haruyuki" userId="9e31f75d-8e38-4175-8aeb-61edf46a2832" providerId="ADAL" clId="{D57568BF-8388-45B8-A0F3-B08F5B897C4E}" dt="2024-10-22T06:38:57.276" v="3525" actId="553"/>
          <ac:spMkLst>
            <pc:docMk/>
            <pc:sldMk cId="534235616" sldId="2147469846"/>
            <ac:spMk id="68" creationId="{D7494603-132B-659D-A376-32ADFA436DD9}"/>
          </ac:spMkLst>
        </pc:spChg>
        <pc:spChg chg="add mod">
          <ac:chgData name="Toriyama, Haruyuki" userId="9e31f75d-8e38-4175-8aeb-61edf46a2832" providerId="ADAL" clId="{D57568BF-8388-45B8-A0F3-B08F5B897C4E}" dt="2024-10-22T06:38:52.553" v="3524" actId="552"/>
          <ac:spMkLst>
            <pc:docMk/>
            <pc:sldMk cId="534235616" sldId="2147469846"/>
            <ac:spMk id="69" creationId="{13BFFF5B-B07B-1E46-6A2E-E72E42B6399D}"/>
          </ac:spMkLst>
        </pc:spChg>
        <pc:spChg chg="add mod">
          <ac:chgData name="Toriyama, Haruyuki" userId="9e31f75d-8e38-4175-8aeb-61edf46a2832" providerId="ADAL" clId="{D57568BF-8388-45B8-A0F3-B08F5B897C4E}" dt="2024-10-22T06:39:16.648" v="3531" actId="14100"/>
          <ac:spMkLst>
            <pc:docMk/>
            <pc:sldMk cId="534235616" sldId="2147469846"/>
            <ac:spMk id="70" creationId="{70E3CDF3-1534-10A2-8646-E781A0DC6BF5}"/>
          </ac:spMkLst>
        </pc:spChg>
        <pc:spChg chg="add mod">
          <ac:chgData name="Toriyama, Haruyuki" userId="9e31f75d-8e38-4175-8aeb-61edf46a2832" providerId="ADAL" clId="{D57568BF-8388-45B8-A0F3-B08F5B897C4E}" dt="2024-10-22T06:39:25.834" v="3532" actId="408"/>
          <ac:spMkLst>
            <pc:docMk/>
            <pc:sldMk cId="534235616" sldId="2147469846"/>
            <ac:spMk id="71" creationId="{586212AF-E18F-5CA5-3D9A-D1191C09BE41}"/>
          </ac:spMkLst>
        </pc:spChg>
        <pc:spChg chg="add mod">
          <ac:chgData name="Toriyama, Haruyuki" userId="9e31f75d-8e38-4175-8aeb-61edf46a2832" providerId="ADAL" clId="{D57568BF-8388-45B8-A0F3-B08F5B897C4E}" dt="2024-10-22T06:39:25.834" v="3532" actId="408"/>
          <ac:spMkLst>
            <pc:docMk/>
            <pc:sldMk cId="534235616" sldId="2147469846"/>
            <ac:spMk id="72" creationId="{C46AB3E0-A651-55A5-2E41-277119ED34EE}"/>
          </ac:spMkLst>
        </pc:spChg>
        <pc:spChg chg="add mod">
          <ac:chgData name="Toriyama, Haruyuki" userId="9e31f75d-8e38-4175-8aeb-61edf46a2832" providerId="ADAL" clId="{D57568BF-8388-45B8-A0F3-B08F5B897C4E}" dt="2024-10-22T06:39:33.956" v="3533" actId="408"/>
          <ac:spMkLst>
            <pc:docMk/>
            <pc:sldMk cId="534235616" sldId="2147469846"/>
            <ac:spMk id="73" creationId="{0E51D51A-96B1-709A-5812-8181DBC089A1}"/>
          </ac:spMkLst>
        </pc:spChg>
        <pc:spChg chg="add mod">
          <ac:chgData name="Toriyama, Haruyuki" userId="9e31f75d-8e38-4175-8aeb-61edf46a2832" providerId="ADAL" clId="{D57568BF-8388-45B8-A0F3-B08F5B897C4E}" dt="2024-10-22T06:39:25.834" v="3532" actId="408"/>
          <ac:spMkLst>
            <pc:docMk/>
            <pc:sldMk cId="534235616" sldId="2147469846"/>
            <ac:spMk id="74" creationId="{015A9D04-B5E9-E16F-99FB-09F90F995F2B}"/>
          </ac:spMkLst>
        </pc:spChg>
        <pc:spChg chg="add mod">
          <ac:chgData name="Toriyama, Haruyuki" userId="9e31f75d-8e38-4175-8aeb-61edf46a2832" providerId="ADAL" clId="{D57568BF-8388-45B8-A0F3-B08F5B897C4E}" dt="2024-10-22T06:39:25.834" v="3532" actId="408"/>
          <ac:spMkLst>
            <pc:docMk/>
            <pc:sldMk cId="534235616" sldId="2147469846"/>
            <ac:spMk id="75" creationId="{51D5EDD3-507D-0687-8D7A-7DC653424C1B}"/>
          </ac:spMkLst>
        </pc:spChg>
        <pc:spChg chg="add mod">
          <ac:chgData name="Toriyama, Haruyuki" userId="9e31f75d-8e38-4175-8aeb-61edf46a2832" providerId="ADAL" clId="{D57568BF-8388-45B8-A0F3-B08F5B897C4E}" dt="2024-10-22T06:39:33.956" v="3533" actId="408"/>
          <ac:spMkLst>
            <pc:docMk/>
            <pc:sldMk cId="534235616" sldId="2147469846"/>
            <ac:spMk id="77" creationId="{0FA137F1-562A-C966-D509-282A59EA785A}"/>
          </ac:spMkLst>
        </pc:spChg>
        <pc:spChg chg="add mod">
          <ac:chgData name="Toriyama, Haruyuki" userId="9e31f75d-8e38-4175-8aeb-61edf46a2832" providerId="ADAL" clId="{D57568BF-8388-45B8-A0F3-B08F5B897C4E}" dt="2024-10-22T06:38:44.106" v="3523"/>
          <ac:spMkLst>
            <pc:docMk/>
            <pc:sldMk cId="534235616" sldId="2147469846"/>
            <ac:spMk id="79" creationId="{205A43CA-F104-C3C2-3E9E-5B54B65039E1}"/>
          </ac:spMkLst>
        </pc:spChg>
        <pc:spChg chg="add mod">
          <ac:chgData name="Toriyama, Haruyuki" userId="9e31f75d-8e38-4175-8aeb-61edf46a2832" providerId="ADAL" clId="{D57568BF-8388-45B8-A0F3-B08F5B897C4E}" dt="2024-10-22T06:39:25.834" v="3532" actId="408"/>
          <ac:spMkLst>
            <pc:docMk/>
            <pc:sldMk cId="534235616" sldId="2147469846"/>
            <ac:spMk id="80" creationId="{22F4C042-1D90-8F0E-D690-72804FC3EAC3}"/>
          </ac:spMkLst>
        </pc:spChg>
        <pc:spChg chg="add mod">
          <ac:chgData name="Toriyama, Haruyuki" userId="9e31f75d-8e38-4175-8aeb-61edf46a2832" providerId="ADAL" clId="{D57568BF-8388-45B8-A0F3-B08F5B897C4E}" dt="2024-10-22T06:39:39.044" v="3534" actId="408"/>
          <ac:spMkLst>
            <pc:docMk/>
            <pc:sldMk cId="534235616" sldId="2147469846"/>
            <ac:spMk id="81" creationId="{2D22DF02-695E-F2C2-D9BF-E3E8EF8FC157}"/>
          </ac:spMkLst>
        </pc:spChg>
        <pc:spChg chg="add mod">
          <ac:chgData name="Toriyama, Haruyuki" userId="9e31f75d-8e38-4175-8aeb-61edf46a2832" providerId="ADAL" clId="{D57568BF-8388-45B8-A0F3-B08F5B897C4E}" dt="2024-10-22T06:39:39.044" v="3534" actId="408"/>
          <ac:spMkLst>
            <pc:docMk/>
            <pc:sldMk cId="534235616" sldId="2147469846"/>
            <ac:spMk id="82" creationId="{9640E015-F01D-9085-0388-9A6B990FEDE3}"/>
          </ac:spMkLst>
        </pc:spChg>
        <pc:spChg chg="add mod">
          <ac:chgData name="Toriyama, Haruyuki" userId="9e31f75d-8e38-4175-8aeb-61edf46a2832" providerId="ADAL" clId="{D57568BF-8388-45B8-A0F3-B08F5B897C4E}" dt="2024-10-22T06:39:39.044" v="3534" actId="408"/>
          <ac:spMkLst>
            <pc:docMk/>
            <pc:sldMk cId="534235616" sldId="2147469846"/>
            <ac:spMk id="83" creationId="{FABED0D2-BFD4-101F-9F78-F2682253DAC5}"/>
          </ac:spMkLst>
        </pc:spChg>
        <pc:spChg chg="add mod">
          <ac:chgData name="Toriyama, Haruyuki" userId="9e31f75d-8e38-4175-8aeb-61edf46a2832" providerId="ADAL" clId="{D57568BF-8388-45B8-A0F3-B08F5B897C4E}" dt="2024-10-22T06:38:44.106" v="3523"/>
          <ac:spMkLst>
            <pc:docMk/>
            <pc:sldMk cId="534235616" sldId="2147469846"/>
            <ac:spMk id="84" creationId="{10870E6B-5672-EE65-A89D-E2AA093DE0CD}"/>
          </ac:spMkLst>
        </pc:spChg>
        <pc:spChg chg="add mod">
          <ac:chgData name="Toriyama, Haruyuki" userId="9e31f75d-8e38-4175-8aeb-61edf46a2832" providerId="ADAL" clId="{D57568BF-8388-45B8-A0F3-B08F5B897C4E}" dt="2024-10-22T06:39:33.956" v="3533" actId="408"/>
          <ac:spMkLst>
            <pc:docMk/>
            <pc:sldMk cId="534235616" sldId="2147469846"/>
            <ac:spMk id="87" creationId="{6CC70E8C-501C-B9DA-068E-5A3C03FFC59B}"/>
          </ac:spMkLst>
        </pc:spChg>
        <pc:spChg chg="add mod">
          <ac:chgData name="Toriyama, Haruyuki" userId="9e31f75d-8e38-4175-8aeb-61edf46a2832" providerId="ADAL" clId="{D57568BF-8388-45B8-A0F3-B08F5B897C4E}" dt="2024-10-22T06:38:44.106" v="3523"/>
          <ac:spMkLst>
            <pc:docMk/>
            <pc:sldMk cId="534235616" sldId="2147469846"/>
            <ac:spMk id="88" creationId="{84C6ECF0-6A2E-CFF4-37B3-B86273E06A7C}"/>
          </ac:spMkLst>
        </pc:spChg>
        <pc:cxnChg chg="del mod">
          <ac:chgData name="Toriyama, Haruyuki" userId="9e31f75d-8e38-4175-8aeb-61edf46a2832" providerId="ADAL" clId="{D57568BF-8388-45B8-A0F3-B08F5B897C4E}" dt="2024-10-22T06:38:32.348" v="3519" actId="478"/>
          <ac:cxnSpMkLst>
            <pc:docMk/>
            <pc:sldMk cId="534235616" sldId="2147469846"/>
            <ac:cxnSpMk id="12" creationId="{088836F1-C6FA-A809-9E0C-DBF0403FF938}"/>
          </ac:cxnSpMkLst>
        </pc:cxnChg>
        <pc:cxnChg chg="del mod">
          <ac:chgData name="Toriyama, Haruyuki" userId="9e31f75d-8e38-4175-8aeb-61edf46a2832" providerId="ADAL" clId="{D57568BF-8388-45B8-A0F3-B08F5B897C4E}" dt="2024-10-22T06:38:32.348" v="3519" actId="478"/>
          <ac:cxnSpMkLst>
            <pc:docMk/>
            <pc:sldMk cId="534235616" sldId="2147469846"/>
            <ac:cxnSpMk id="16" creationId="{59986941-8FB1-C01F-93F2-9D8356E309C2}"/>
          </ac:cxnSpMkLst>
        </pc:cxnChg>
        <pc:cxnChg chg="del mod">
          <ac:chgData name="Toriyama, Haruyuki" userId="9e31f75d-8e38-4175-8aeb-61edf46a2832" providerId="ADAL" clId="{D57568BF-8388-45B8-A0F3-B08F5B897C4E}" dt="2024-10-22T06:38:32.348" v="3519" actId="478"/>
          <ac:cxnSpMkLst>
            <pc:docMk/>
            <pc:sldMk cId="534235616" sldId="2147469846"/>
            <ac:cxnSpMk id="17" creationId="{78967527-D8E5-E5CD-EB94-3FE9DBB7B68F}"/>
          </ac:cxnSpMkLst>
        </pc:cxnChg>
        <pc:cxnChg chg="del mod">
          <ac:chgData name="Toriyama, Haruyuki" userId="9e31f75d-8e38-4175-8aeb-61edf46a2832" providerId="ADAL" clId="{D57568BF-8388-45B8-A0F3-B08F5B897C4E}" dt="2024-10-22T06:38:32.348" v="3519" actId="478"/>
          <ac:cxnSpMkLst>
            <pc:docMk/>
            <pc:sldMk cId="534235616" sldId="2147469846"/>
            <ac:cxnSpMk id="19" creationId="{C870525B-5191-F36E-95B1-5088C2039E13}"/>
          </ac:cxnSpMkLst>
        </pc:cxnChg>
        <pc:cxnChg chg="del mod">
          <ac:chgData name="Toriyama, Haruyuki" userId="9e31f75d-8e38-4175-8aeb-61edf46a2832" providerId="ADAL" clId="{D57568BF-8388-45B8-A0F3-B08F5B897C4E}" dt="2024-10-22T06:38:32.348" v="3519" actId="478"/>
          <ac:cxnSpMkLst>
            <pc:docMk/>
            <pc:sldMk cId="534235616" sldId="2147469846"/>
            <ac:cxnSpMk id="20" creationId="{D634F815-C267-6E36-8F5A-9B2B394843CB}"/>
          </ac:cxnSpMkLst>
        </pc:cxnChg>
        <pc:cxnChg chg="add del mod">
          <ac:chgData name="Toriyama, Haruyuki" userId="9e31f75d-8e38-4175-8aeb-61edf46a2832" providerId="ADAL" clId="{D57568BF-8388-45B8-A0F3-B08F5B897C4E}" dt="2024-10-22T06:38:39.772" v="3521"/>
          <ac:cxnSpMkLst>
            <pc:docMk/>
            <pc:sldMk cId="534235616" sldId="2147469846"/>
            <ac:cxnSpMk id="44" creationId="{DCBF1680-E0E3-72C0-B5D6-2DCF746D6E96}"/>
          </ac:cxnSpMkLst>
        </pc:cxnChg>
        <pc:cxnChg chg="add del mod">
          <ac:chgData name="Toriyama, Haruyuki" userId="9e31f75d-8e38-4175-8aeb-61edf46a2832" providerId="ADAL" clId="{D57568BF-8388-45B8-A0F3-B08F5B897C4E}" dt="2024-10-22T06:38:39.772" v="3521"/>
          <ac:cxnSpMkLst>
            <pc:docMk/>
            <pc:sldMk cId="534235616" sldId="2147469846"/>
            <ac:cxnSpMk id="46" creationId="{6CAE346D-C639-4E35-4607-16C027635786}"/>
          </ac:cxnSpMkLst>
        </pc:cxnChg>
        <pc:cxnChg chg="add del mod">
          <ac:chgData name="Toriyama, Haruyuki" userId="9e31f75d-8e38-4175-8aeb-61edf46a2832" providerId="ADAL" clId="{D57568BF-8388-45B8-A0F3-B08F5B897C4E}" dt="2024-10-22T06:38:39.772" v="3521"/>
          <ac:cxnSpMkLst>
            <pc:docMk/>
            <pc:sldMk cId="534235616" sldId="2147469846"/>
            <ac:cxnSpMk id="53" creationId="{FFD7A725-200D-93E4-733C-668866CBD2A2}"/>
          </ac:cxnSpMkLst>
        </pc:cxnChg>
        <pc:cxnChg chg="add del mod">
          <ac:chgData name="Toriyama, Haruyuki" userId="9e31f75d-8e38-4175-8aeb-61edf46a2832" providerId="ADAL" clId="{D57568BF-8388-45B8-A0F3-B08F5B897C4E}" dt="2024-10-22T06:38:39.772" v="3521"/>
          <ac:cxnSpMkLst>
            <pc:docMk/>
            <pc:sldMk cId="534235616" sldId="2147469846"/>
            <ac:cxnSpMk id="54" creationId="{FB493748-1F4C-E00F-0999-F14D2AA21B7E}"/>
          </ac:cxnSpMkLst>
        </pc:cxnChg>
        <pc:cxnChg chg="add del mod">
          <ac:chgData name="Toriyama, Haruyuki" userId="9e31f75d-8e38-4175-8aeb-61edf46a2832" providerId="ADAL" clId="{D57568BF-8388-45B8-A0F3-B08F5B897C4E}" dt="2024-10-22T06:38:39.772" v="3521"/>
          <ac:cxnSpMkLst>
            <pc:docMk/>
            <pc:sldMk cId="534235616" sldId="2147469846"/>
            <ac:cxnSpMk id="57" creationId="{AA03ECE2-CC5A-18B1-9742-01E045C2FB68}"/>
          </ac:cxnSpMkLst>
        </pc:cxnChg>
        <pc:cxnChg chg="add del mod">
          <ac:chgData name="Toriyama, Haruyuki" userId="9e31f75d-8e38-4175-8aeb-61edf46a2832" providerId="ADAL" clId="{D57568BF-8388-45B8-A0F3-B08F5B897C4E}" dt="2024-10-22T06:38:39.772" v="3521"/>
          <ac:cxnSpMkLst>
            <pc:docMk/>
            <pc:sldMk cId="534235616" sldId="2147469846"/>
            <ac:cxnSpMk id="58" creationId="{76E4A83D-21BC-55E8-3BA7-4EA491A2171C}"/>
          </ac:cxnSpMkLst>
        </pc:cxnChg>
        <pc:cxnChg chg="add del mod">
          <ac:chgData name="Toriyama, Haruyuki" userId="9e31f75d-8e38-4175-8aeb-61edf46a2832" providerId="ADAL" clId="{D57568BF-8388-45B8-A0F3-B08F5B897C4E}" dt="2024-10-22T06:38:39.772" v="3521"/>
          <ac:cxnSpMkLst>
            <pc:docMk/>
            <pc:sldMk cId="534235616" sldId="2147469846"/>
            <ac:cxnSpMk id="59" creationId="{199A000B-0CFE-0319-DCC0-ECF487DEA381}"/>
          </ac:cxnSpMkLst>
        </pc:cxnChg>
        <pc:cxnChg chg="add del mod">
          <ac:chgData name="Toriyama, Haruyuki" userId="9e31f75d-8e38-4175-8aeb-61edf46a2832" providerId="ADAL" clId="{D57568BF-8388-45B8-A0F3-B08F5B897C4E}" dt="2024-10-22T06:38:39.772" v="3521"/>
          <ac:cxnSpMkLst>
            <pc:docMk/>
            <pc:sldMk cId="534235616" sldId="2147469846"/>
            <ac:cxnSpMk id="60" creationId="{9E561BF2-2C47-2B61-27B7-DC06FF09233C}"/>
          </ac:cxnSpMkLst>
        </pc:cxnChg>
        <pc:cxnChg chg="add del mod">
          <ac:chgData name="Toriyama, Haruyuki" userId="9e31f75d-8e38-4175-8aeb-61edf46a2832" providerId="ADAL" clId="{D57568BF-8388-45B8-A0F3-B08F5B897C4E}" dt="2024-10-22T06:38:39.772" v="3521"/>
          <ac:cxnSpMkLst>
            <pc:docMk/>
            <pc:sldMk cId="534235616" sldId="2147469846"/>
            <ac:cxnSpMk id="61" creationId="{B617EDCB-CEE6-A0E2-AEA9-7F0CB118360E}"/>
          </ac:cxnSpMkLst>
        </pc:cxnChg>
        <pc:cxnChg chg="add mod">
          <ac:chgData name="Toriyama, Haruyuki" userId="9e31f75d-8e38-4175-8aeb-61edf46a2832" providerId="ADAL" clId="{D57568BF-8388-45B8-A0F3-B08F5B897C4E}" dt="2024-10-22T06:39:25.834" v="3532" actId="408"/>
          <ac:cxnSpMkLst>
            <pc:docMk/>
            <pc:sldMk cId="534235616" sldId="2147469846"/>
            <ac:cxnSpMk id="76" creationId="{2833307B-3489-CE6B-8DBF-79F54281521A}"/>
          </ac:cxnSpMkLst>
        </pc:cxnChg>
        <pc:cxnChg chg="add mod">
          <ac:chgData name="Toriyama, Haruyuki" userId="9e31f75d-8e38-4175-8aeb-61edf46a2832" providerId="ADAL" clId="{D57568BF-8388-45B8-A0F3-B08F5B897C4E}" dt="2024-10-22T06:39:33.956" v="3533" actId="408"/>
          <ac:cxnSpMkLst>
            <pc:docMk/>
            <pc:sldMk cId="534235616" sldId="2147469846"/>
            <ac:cxnSpMk id="78" creationId="{AF8340AC-8C37-11E3-59A8-121D8D186EDE}"/>
          </ac:cxnSpMkLst>
        </pc:cxnChg>
        <pc:cxnChg chg="add mod">
          <ac:chgData name="Toriyama, Haruyuki" userId="9e31f75d-8e38-4175-8aeb-61edf46a2832" providerId="ADAL" clId="{D57568BF-8388-45B8-A0F3-B08F5B897C4E}" dt="2024-10-22T06:39:33.956" v="3533" actId="408"/>
          <ac:cxnSpMkLst>
            <pc:docMk/>
            <pc:sldMk cId="534235616" sldId="2147469846"/>
            <ac:cxnSpMk id="85" creationId="{4EEB0485-2F9F-2C7E-0E29-9FE8B21F9B32}"/>
          </ac:cxnSpMkLst>
        </pc:cxnChg>
        <pc:cxnChg chg="add mod">
          <ac:chgData name="Toriyama, Haruyuki" userId="9e31f75d-8e38-4175-8aeb-61edf46a2832" providerId="ADAL" clId="{D57568BF-8388-45B8-A0F3-B08F5B897C4E}" dt="2024-10-22T06:39:39.044" v="3534" actId="408"/>
          <ac:cxnSpMkLst>
            <pc:docMk/>
            <pc:sldMk cId="534235616" sldId="2147469846"/>
            <ac:cxnSpMk id="86" creationId="{9EA55570-33E1-AB71-77B3-492AFFC24C88}"/>
          </ac:cxnSpMkLst>
        </pc:cxnChg>
        <pc:cxnChg chg="add mod">
          <ac:chgData name="Toriyama, Haruyuki" userId="9e31f75d-8e38-4175-8aeb-61edf46a2832" providerId="ADAL" clId="{D57568BF-8388-45B8-A0F3-B08F5B897C4E}" dt="2024-10-22T06:39:25.834" v="3532" actId="408"/>
          <ac:cxnSpMkLst>
            <pc:docMk/>
            <pc:sldMk cId="534235616" sldId="2147469846"/>
            <ac:cxnSpMk id="89" creationId="{BBDE182A-6D50-886A-418B-E5C711959EA4}"/>
          </ac:cxnSpMkLst>
        </pc:cxnChg>
        <pc:cxnChg chg="add mod">
          <ac:chgData name="Toriyama, Haruyuki" userId="9e31f75d-8e38-4175-8aeb-61edf46a2832" providerId="ADAL" clId="{D57568BF-8388-45B8-A0F3-B08F5B897C4E}" dt="2024-10-22T06:39:33.956" v="3533" actId="408"/>
          <ac:cxnSpMkLst>
            <pc:docMk/>
            <pc:sldMk cId="534235616" sldId="2147469846"/>
            <ac:cxnSpMk id="90" creationId="{EB77E408-1642-3D28-6095-C125EADB2A8F}"/>
          </ac:cxnSpMkLst>
        </pc:cxnChg>
        <pc:cxnChg chg="add mod">
          <ac:chgData name="Toriyama, Haruyuki" userId="9e31f75d-8e38-4175-8aeb-61edf46a2832" providerId="ADAL" clId="{D57568BF-8388-45B8-A0F3-B08F5B897C4E}" dt="2024-10-22T06:39:25.834" v="3532" actId="408"/>
          <ac:cxnSpMkLst>
            <pc:docMk/>
            <pc:sldMk cId="534235616" sldId="2147469846"/>
            <ac:cxnSpMk id="91" creationId="{08F27B01-8DA9-BA52-DE82-0A55B5662BEE}"/>
          </ac:cxnSpMkLst>
        </pc:cxnChg>
        <pc:cxnChg chg="add mod">
          <ac:chgData name="Toriyama, Haruyuki" userId="9e31f75d-8e38-4175-8aeb-61edf46a2832" providerId="ADAL" clId="{D57568BF-8388-45B8-A0F3-B08F5B897C4E}" dt="2024-10-22T06:39:39.044" v="3534" actId="408"/>
          <ac:cxnSpMkLst>
            <pc:docMk/>
            <pc:sldMk cId="534235616" sldId="2147469846"/>
            <ac:cxnSpMk id="92" creationId="{0A953654-5085-282F-F937-CC868567419A}"/>
          </ac:cxnSpMkLst>
        </pc:cxnChg>
        <pc:cxnChg chg="add mod">
          <ac:chgData name="Toriyama, Haruyuki" userId="9e31f75d-8e38-4175-8aeb-61edf46a2832" providerId="ADAL" clId="{D57568BF-8388-45B8-A0F3-B08F5B897C4E}" dt="2024-10-22T06:39:39.044" v="3534" actId="408"/>
          <ac:cxnSpMkLst>
            <pc:docMk/>
            <pc:sldMk cId="534235616" sldId="2147469846"/>
            <ac:cxnSpMk id="93" creationId="{9732597B-212F-6E9B-1A31-D05E654ED8E1}"/>
          </ac:cxnSpMkLst>
        </pc:cxnChg>
      </pc:sldChg>
      <pc:sldChg chg="add del">
        <pc:chgData name="Toriyama, Haruyuki" userId="9e31f75d-8e38-4175-8aeb-61edf46a2832" providerId="ADAL" clId="{D57568BF-8388-45B8-A0F3-B08F5B897C4E}" dt="2024-10-22T14:38:46.168" v="12458" actId="47"/>
        <pc:sldMkLst>
          <pc:docMk/>
          <pc:sldMk cId="2596445794" sldId="2147469847"/>
        </pc:sldMkLst>
      </pc:sldChg>
      <pc:sldChg chg="addSp delSp modSp add mod">
        <pc:chgData name="Toriyama, Haruyuki" userId="9e31f75d-8e38-4175-8aeb-61edf46a2832" providerId="ADAL" clId="{D57568BF-8388-45B8-A0F3-B08F5B897C4E}" dt="2024-10-22T12:54:10.237" v="8492" actId="115"/>
        <pc:sldMkLst>
          <pc:docMk/>
          <pc:sldMk cId="3041484411" sldId="2147469848"/>
        </pc:sldMkLst>
        <pc:spChg chg="del">
          <ac:chgData name="Toriyama, Haruyuki" userId="9e31f75d-8e38-4175-8aeb-61edf46a2832" providerId="ADAL" clId="{D57568BF-8388-45B8-A0F3-B08F5B897C4E}" dt="2024-10-22T12:31:55.374" v="6956" actId="478"/>
          <ac:spMkLst>
            <pc:docMk/>
            <pc:sldMk cId="3041484411" sldId="2147469848"/>
            <ac:spMk id="4" creationId="{FC6EAA0A-9CF1-E604-2205-5910B21B684B}"/>
          </ac:spMkLst>
        </pc:spChg>
        <pc:spChg chg="del">
          <ac:chgData name="Toriyama, Haruyuki" userId="9e31f75d-8e38-4175-8aeb-61edf46a2832" providerId="ADAL" clId="{D57568BF-8388-45B8-A0F3-B08F5B897C4E}" dt="2024-10-22T12:31:55.374" v="6956" actId="478"/>
          <ac:spMkLst>
            <pc:docMk/>
            <pc:sldMk cId="3041484411" sldId="2147469848"/>
            <ac:spMk id="5" creationId="{12C09C2D-DFE6-48F0-B277-53779AF19AA9}"/>
          </ac:spMkLst>
        </pc:spChg>
        <pc:spChg chg="mod">
          <ac:chgData name="Toriyama, Haruyuki" userId="9e31f75d-8e38-4175-8aeb-61edf46a2832" providerId="ADAL" clId="{D57568BF-8388-45B8-A0F3-B08F5B897C4E}" dt="2024-10-22T12:47:20.821" v="8310" actId="20577"/>
          <ac:spMkLst>
            <pc:docMk/>
            <pc:sldMk cId="3041484411" sldId="2147469848"/>
            <ac:spMk id="6" creationId="{67FA9ADA-BDEB-2B4C-25FC-ED6550FDA941}"/>
          </ac:spMkLst>
        </pc:spChg>
        <pc:spChg chg="del">
          <ac:chgData name="Toriyama, Haruyuki" userId="9e31f75d-8e38-4175-8aeb-61edf46a2832" providerId="ADAL" clId="{D57568BF-8388-45B8-A0F3-B08F5B897C4E}" dt="2024-10-22T12:31:55.374" v="6956" actId="478"/>
          <ac:spMkLst>
            <pc:docMk/>
            <pc:sldMk cId="3041484411" sldId="2147469848"/>
            <ac:spMk id="7" creationId="{B3D21821-6B55-8CF4-53D5-87943820578E}"/>
          </ac:spMkLst>
        </pc:spChg>
        <pc:spChg chg="del">
          <ac:chgData name="Toriyama, Haruyuki" userId="9e31f75d-8e38-4175-8aeb-61edf46a2832" providerId="ADAL" clId="{D57568BF-8388-45B8-A0F3-B08F5B897C4E}" dt="2024-10-22T12:31:55.374" v="6956" actId="478"/>
          <ac:spMkLst>
            <pc:docMk/>
            <pc:sldMk cId="3041484411" sldId="2147469848"/>
            <ac:spMk id="8" creationId="{51DB2A65-4C93-9E29-95EC-388305D92C7C}"/>
          </ac:spMkLst>
        </pc:spChg>
        <pc:spChg chg="del">
          <ac:chgData name="Toriyama, Haruyuki" userId="9e31f75d-8e38-4175-8aeb-61edf46a2832" providerId="ADAL" clId="{D57568BF-8388-45B8-A0F3-B08F5B897C4E}" dt="2024-10-22T12:31:55.374" v="6956" actId="478"/>
          <ac:spMkLst>
            <pc:docMk/>
            <pc:sldMk cId="3041484411" sldId="2147469848"/>
            <ac:spMk id="9" creationId="{92E8FB7E-B456-9298-F6AC-350647883E7A}"/>
          </ac:spMkLst>
        </pc:spChg>
        <pc:spChg chg="del">
          <ac:chgData name="Toriyama, Haruyuki" userId="9e31f75d-8e38-4175-8aeb-61edf46a2832" providerId="ADAL" clId="{D57568BF-8388-45B8-A0F3-B08F5B897C4E}" dt="2024-10-22T12:31:55.374" v="6956" actId="478"/>
          <ac:spMkLst>
            <pc:docMk/>
            <pc:sldMk cId="3041484411" sldId="2147469848"/>
            <ac:spMk id="10" creationId="{2EB274F6-1FDE-BF83-A152-0B9A2BD72B0C}"/>
          </ac:spMkLst>
        </pc:spChg>
        <pc:spChg chg="del">
          <ac:chgData name="Toriyama, Haruyuki" userId="9e31f75d-8e38-4175-8aeb-61edf46a2832" providerId="ADAL" clId="{D57568BF-8388-45B8-A0F3-B08F5B897C4E}" dt="2024-10-22T12:31:55.374" v="6956" actId="478"/>
          <ac:spMkLst>
            <pc:docMk/>
            <pc:sldMk cId="3041484411" sldId="2147469848"/>
            <ac:spMk id="11" creationId="{029C34E5-AF3F-B2FC-2BAD-9CF5267247CB}"/>
          </ac:spMkLst>
        </pc:spChg>
        <pc:spChg chg="del">
          <ac:chgData name="Toriyama, Haruyuki" userId="9e31f75d-8e38-4175-8aeb-61edf46a2832" providerId="ADAL" clId="{D57568BF-8388-45B8-A0F3-B08F5B897C4E}" dt="2024-10-22T12:31:55.374" v="6956" actId="478"/>
          <ac:spMkLst>
            <pc:docMk/>
            <pc:sldMk cId="3041484411" sldId="2147469848"/>
            <ac:spMk id="12" creationId="{54037143-B482-8331-C855-18469905C8E8}"/>
          </ac:spMkLst>
        </pc:spChg>
        <pc:spChg chg="del">
          <ac:chgData name="Toriyama, Haruyuki" userId="9e31f75d-8e38-4175-8aeb-61edf46a2832" providerId="ADAL" clId="{D57568BF-8388-45B8-A0F3-B08F5B897C4E}" dt="2024-10-22T12:31:55.374" v="6956" actId="478"/>
          <ac:spMkLst>
            <pc:docMk/>
            <pc:sldMk cId="3041484411" sldId="2147469848"/>
            <ac:spMk id="13" creationId="{B588EC15-1D7A-B94E-AB41-683AF2047921}"/>
          </ac:spMkLst>
        </pc:spChg>
        <pc:spChg chg="del">
          <ac:chgData name="Toriyama, Haruyuki" userId="9e31f75d-8e38-4175-8aeb-61edf46a2832" providerId="ADAL" clId="{D57568BF-8388-45B8-A0F3-B08F5B897C4E}" dt="2024-10-22T12:31:55.374" v="6956" actId="478"/>
          <ac:spMkLst>
            <pc:docMk/>
            <pc:sldMk cId="3041484411" sldId="2147469848"/>
            <ac:spMk id="14" creationId="{9E3312A9-E301-9C4C-0EBB-DDE922A3FF55}"/>
          </ac:spMkLst>
        </pc:spChg>
        <pc:spChg chg="del">
          <ac:chgData name="Toriyama, Haruyuki" userId="9e31f75d-8e38-4175-8aeb-61edf46a2832" providerId="ADAL" clId="{D57568BF-8388-45B8-A0F3-B08F5B897C4E}" dt="2024-10-22T12:31:55.374" v="6956" actId="478"/>
          <ac:spMkLst>
            <pc:docMk/>
            <pc:sldMk cId="3041484411" sldId="2147469848"/>
            <ac:spMk id="15" creationId="{A9DC5FDB-EE71-AD43-77CF-4E00025E368D}"/>
          </ac:spMkLst>
        </pc:spChg>
        <pc:spChg chg="del">
          <ac:chgData name="Toriyama, Haruyuki" userId="9e31f75d-8e38-4175-8aeb-61edf46a2832" providerId="ADAL" clId="{D57568BF-8388-45B8-A0F3-B08F5B897C4E}" dt="2024-10-22T12:31:55.374" v="6956" actId="478"/>
          <ac:spMkLst>
            <pc:docMk/>
            <pc:sldMk cId="3041484411" sldId="2147469848"/>
            <ac:spMk id="16" creationId="{72324E5A-CDBB-D27F-F6A2-1DA7DFC58AC9}"/>
          </ac:spMkLst>
        </pc:spChg>
        <pc:spChg chg="del">
          <ac:chgData name="Toriyama, Haruyuki" userId="9e31f75d-8e38-4175-8aeb-61edf46a2832" providerId="ADAL" clId="{D57568BF-8388-45B8-A0F3-B08F5B897C4E}" dt="2024-10-22T12:31:55.374" v="6956" actId="478"/>
          <ac:spMkLst>
            <pc:docMk/>
            <pc:sldMk cId="3041484411" sldId="2147469848"/>
            <ac:spMk id="17" creationId="{92E8FFDE-B8BD-897E-691C-1E4BBB828A2D}"/>
          </ac:spMkLst>
        </pc:spChg>
        <pc:spChg chg="del">
          <ac:chgData name="Toriyama, Haruyuki" userId="9e31f75d-8e38-4175-8aeb-61edf46a2832" providerId="ADAL" clId="{D57568BF-8388-45B8-A0F3-B08F5B897C4E}" dt="2024-10-22T12:31:55.374" v="6956" actId="478"/>
          <ac:spMkLst>
            <pc:docMk/>
            <pc:sldMk cId="3041484411" sldId="2147469848"/>
            <ac:spMk id="19" creationId="{D748058A-BC9D-F37E-0E13-2373D331DB9B}"/>
          </ac:spMkLst>
        </pc:spChg>
        <pc:spChg chg="del">
          <ac:chgData name="Toriyama, Haruyuki" userId="9e31f75d-8e38-4175-8aeb-61edf46a2832" providerId="ADAL" clId="{D57568BF-8388-45B8-A0F3-B08F5B897C4E}" dt="2024-10-22T12:31:55.374" v="6956" actId="478"/>
          <ac:spMkLst>
            <pc:docMk/>
            <pc:sldMk cId="3041484411" sldId="2147469848"/>
            <ac:spMk id="20" creationId="{7FD130A2-803E-504A-C4DF-9FA6A7FC27D5}"/>
          </ac:spMkLst>
        </pc:spChg>
        <pc:spChg chg="del">
          <ac:chgData name="Toriyama, Haruyuki" userId="9e31f75d-8e38-4175-8aeb-61edf46a2832" providerId="ADAL" clId="{D57568BF-8388-45B8-A0F3-B08F5B897C4E}" dt="2024-10-22T12:31:55.374" v="6956" actId="478"/>
          <ac:spMkLst>
            <pc:docMk/>
            <pc:sldMk cId="3041484411" sldId="2147469848"/>
            <ac:spMk id="21" creationId="{150BF484-3A4B-99DE-0AB1-B09E48A3A0FB}"/>
          </ac:spMkLst>
        </pc:spChg>
        <pc:spChg chg="del">
          <ac:chgData name="Toriyama, Haruyuki" userId="9e31f75d-8e38-4175-8aeb-61edf46a2832" providerId="ADAL" clId="{D57568BF-8388-45B8-A0F3-B08F5B897C4E}" dt="2024-10-22T12:31:55.374" v="6956" actId="478"/>
          <ac:spMkLst>
            <pc:docMk/>
            <pc:sldMk cId="3041484411" sldId="2147469848"/>
            <ac:spMk id="22" creationId="{3EDC8CCA-481F-E78C-EEEC-1E0FACB322E5}"/>
          </ac:spMkLst>
        </pc:spChg>
        <pc:spChg chg="del">
          <ac:chgData name="Toriyama, Haruyuki" userId="9e31f75d-8e38-4175-8aeb-61edf46a2832" providerId="ADAL" clId="{D57568BF-8388-45B8-A0F3-B08F5B897C4E}" dt="2024-10-22T12:31:55.374" v="6956" actId="478"/>
          <ac:spMkLst>
            <pc:docMk/>
            <pc:sldMk cId="3041484411" sldId="2147469848"/>
            <ac:spMk id="23" creationId="{2C49BEE1-B03E-702E-C710-101683E33D18}"/>
          </ac:spMkLst>
        </pc:spChg>
        <pc:spChg chg="del">
          <ac:chgData name="Toriyama, Haruyuki" userId="9e31f75d-8e38-4175-8aeb-61edf46a2832" providerId="ADAL" clId="{D57568BF-8388-45B8-A0F3-B08F5B897C4E}" dt="2024-10-22T12:31:55.374" v="6956" actId="478"/>
          <ac:spMkLst>
            <pc:docMk/>
            <pc:sldMk cId="3041484411" sldId="2147469848"/>
            <ac:spMk id="24" creationId="{796933B0-31C3-CADE-BD40-42A26797C0BA}"/>
          </ac:spMkLst>
        </pc:spChg>
        <pc:spChg chg="del">
          <ac:chgData name="Toriyama, Haruyuki" userId="9e31f75d-8e38-4175-8aeb-61edf46a2832" providerId="ADAL" clId="{D57568BF-8388-45B8-A0F3-B08F5B897C4E}" dt="2024-10-22T12:31:55.374" v="6956" actId="478"/>
          <ac:spMkLst>
            <pc:docMk/>
            <pc:sldMk cId="3041484411" sldId="2147469848"/>
            <ac:spMk id="25" creationId="{976F2C55-7234-1DE6-5263-6B5A9167F5B0}"/>
          </ac:spMkLst>
        </pc:spChg>
        <pc:spChg chg="del">
          <ac:chgData name="Toriyama, Haruyuki" userId="9e31f75d-8e38-4175-8aeb-61edf46a2832" providerId="ADAL" clId="{D57568BF-8388-45B8-A0F3-B08F5B897C4E}" dt="2024-10-22T12:31:55.374" v="6956" actId="478"/>
          <ac:spMkLst>
            <pc:docMk/>
            <pc:sldMk cId="3041484411" sldId="2147469848"/>
            <ac:spMk id="26" creationId="{D61B1C45-FEC3-5613-4490-D774D054B519}"/>
          </ac:spMkLst>
        </pc:spChg>
        <pc:spChg chg="del">
          <ac:chgData name="Toriyama, Haruyuki" userId="9e31f75d-8e38-4175-8aeb-61edf46a2832" providerId="ADAL" clId="{D57568BF-8388-45B8-A0F3-B08F5B897C4E}" dt="2024-10-22T12:31:55.374" v="6956" actId="478"/>
          <ac:spMkLst>
            <pc:docMk/>
            <pc:sldMk cId="3041484411" sldId="2147469848"/>
            <ac:spMk id="27" creationId="{B20D3AF5-0CF8-70E5-FB5D-5B06996EE8C7}"/>
          </ac:spMkLst>
        </pc:spChg>
        <pc:spChg chg="del">
          <ac:chgData name="Toriyama, Haruyuki" userId="9e31f75d-8e38-4175-8aeb-61edf46a2832" providerId="ADAL" clId="{D57568BF-8388-45B8-A0F3-B08F5B897C4E}" dt="2024-10-22T12:31:55.374" v="6956" actId="478"/>
          <ac:spMkLst>
            <pc:docMk/>
            <pc:sldMk cId="3041484411" sldId="2147469848"/>
            <ac:spMk id="29" creationId="{81F06D47-18AC-B7DF-2F0B-DC9815C51877}"/>
          </ac:spMkLst>
        </pc:spChg>
        <pc:spChg chg="del">
          <ac:chgData name="Toriyama, Haruyuki" userId="9e31f75d-8e38-4175-8aeb-61edf46a2832" providerId="ADAL" clId="{D57568BF-8388-45B8-A0F3-B08F5B897C4E}" dt="2024-10-22T12:31:55.374" v="6956" actId="478"/>
          <ac:spMkLst>
            <pc:docMk/>
            <pc:sldMk cId="3041484411" sldId="2147469848"/>
            <ac:spMk id="30" creationId="{77E03EC7-54B4-9C68-CBA5-DF22EF5F4196}"/>
          </ac:spMkLst>
        </pc:spChg>
        <pc:spChg chg="del">
          <ac:chgData name="Toriyama, Haruyuki" userId="9e31f75d-8e38-4175-8aeb-61edf46a2832" providerId="ADAL" clId="{D57568BF-8388-45B8-A0F3-B08F5B897C4E}" dt="2024-10-22T12:31:55.374" v="6956" actId="478"/>
          <ac:spMkLst>
            <pc:docMk/>
            <pc:sldMk cId="3041484411" sldId="2147469848"/>
            <ac:spMk id="31" creationId="{5058F5D8-9F67-91FD-F525-D4EC6248C862}"/>
          </ac:spMkLst>
        </pc:spChg>
        <pc:spChg chg="del">
          <ac:chgData name="Toriyama, Haruyuki" userId="9e31f75d-8e38-4175-8aeb-61edf46a2832" providerId="ADAL" clId="{D57568BF-8388-45B8-A0F3-B08F5B897C4E}" dt="2024-10-22T12:31:55.374" v="6956" actId="478"/>
          <ac:spMkLst>
            <pc:docMk/>
            <pc:sldMk cId="3041484411" sldId="2147469848"/>
            <ac:spMk id="32" creationId="{22FFBAB4-AECF-579C-15A8-68E64EE91C08}"/>
          </ac:spMkLst>
        </pc:spChg>
        <pc:spChg chg="del">
          <ac:chgData name="Toriyama, Haruyuki" userId="9e31f75d-8e38-4175-8aeb-61edf46a2832" providerId="ADAL" clId="{D57568BF-8388-45B8-A0F3-B08F5B897C4E}" dt="2024-10-22T12:31:55.374" v="6956" actId="478"/>
          <ac:spMkLst>
            <pc:docMk/>
            <pc:sldMk cId="3041484411" sldId="2147469848"/>
            <ac:spMk id="33" creationId="{A6C54324-6959-BCD2-3335-C89D876DC542}"/>
          </ac:spMkLst>
        </pc:spChg>
        <pc:spChg chg="del">
          <ac:chgData name="Toriyama, Haruyuki" userId="9e31f75d-8e38-4175-8aeb-61edf46a2832" providerId="ADAL" clId="{D57568BF-8388-45B8-A0F3-B08F5B897C4E}" dt="2024-10-22T12:31:55.374" v="6956" actId="478"/>
          <ac:spMkLst>
            <pc:docMk/>
            <pc:sldMk cId="3041484411" sldId="2147469848"/>
            <ac:spMk id="34" creationId="{667676CC-7563-1D08-1997-818C6AC05E80}"/>
          </ac:spMkLst>
        </pc:spChg>
        <pc:spChg chg="del">
          <ac:chgData name="Toriyama, Haruyuki" userId="9e31f75d-8e38-4175-8aeb-61edf46a2832" providerId="ADAL" clId="{D57568BF-8388-45B8-A0F3-B08F5B897C4E}" dt="2024-10-22T12:31:55.374" v="6956" actId="478"/>
          <ac:spMkLst>
            <pc:docMk/>
            <pc:sldMk cId="3041484411" sldId="2147469848"/>
            <ac:spMk id="35" creationId="{EEBFA929-BB05-938D-4DE8-42FCB2C44471}"/>
          </ac:spMkLst>
        </pc:spChg>
        <pc:spChg chg="del">
          <ac:chgData name="Toriyama, Haruyuki" userId="9e31f75d-8e38-4175-8aeb-61edf46a2832" providerId="ADAL" clId="{D57568BF-8388-45B8-A0F3-B08F5B897C4E}" dt="2024-10-22T12:31:55.374" v="6956" actId="478"/>
          <ac:spMkLst>
            <pc:docMk/>
            <pc:sldMk cId="3041484411" sldId="2147469848"/>
            <ac:spMk id="36" creationId="{60EA2450-1C91-9CD3-568C-4BB905EE65B3}"/>
          </ac:spMkLst>
        </pc:spChg>
        <pc:spChg chg="del">
          <ac:chgData name="Toriyama, Haruyuki" userId="9e31f75d-8e38-4175-8aeb-61edf46a2832" providerId="ADAL" clId="{D57568BF-8388-45B8-A0F3-B08F5B897C4E}" dt="2024-10-22T12:31:55.374" v="6956" actId="478"/>
          <ac:spMkLst>
            <pc:docMk/>
            <pc:sldMk cId="3041484411" sldId="2147469848"/>
            <ac:spMk id="37" creationId="{5F5B1EB7-B7C8-C2CC-5CFD-BA9D9DFE8A95}"/>
          </ac:spMkLst>
        </pc:spChg>
        <pc:spChg chg="add mod">
          <ac:chgData name="Toriyama, Haruyuki" userId="9e31f75d-8e38-4175-8aeb-61edf46a2832" providerId="ADAL" clId="{D57568BF-8388-45B8-A0F3-B08F5B897C4E}" dt="2024-10-22T12:54:10.237" v="8492" actId="115"/>
          <ac:spMkLst>
            <pc:docMk/>
            <pc:sldMk cId="3041484411" sldId="2147469848"/>
            <ac:spMk id="39" creationId="{D756BC44-9825-7399-099B-46D447F85B2C}"/>
          </ac:spMkLst>
        </pc:spChg>
        <pc:spChg chg="del">
          <ac:chgData name="Toriyama, Haruyuki" userId="9e31f75d-8e38-4175-8aeb-61edf46a2832" providerId="ADAL" clId="{D57568BF-8388-45B8-A0F3-B08F5B897C4E}" dt="2024-10-22T12:31:55.374" v="6956" actId="478"/>
          <ac:spMkLst>
            <pc:docMk/>
            <pc:sldMk cId="3041484411" sldId="2147469848"/>
            <ac:spMk id="51" creationId="{45E356ED-6F68-7DA4-4017-F3B15E52EA80}"/>
          </ac:spMkLst>
        </pc:spChg>
        <pc:spChg chg="del">
          <ac:chgData name="Toriyama, Haruyuki" userId="9e31f75d-8e38-4175-8aeb-61edf46a2832" providerId="ADAL" clId="{D57568BF-8388-45B8-A0F3-B08F5B897C4E}" dt="2024-10-22T12:31:55.374" v="6956" actId="478"/>
          <ac:spMkLst>
            <pc:docMk/>
            <pc:sldMk cId="3041484411" sldId="2147469848"/>
            <ac:spMk id="52" creationId="{C92B921A-4A9F-8D92-3100-27532C5D9E3A}"/>
          </ac:spMkLst>
        </pc:spChg>
        <pc:spChg chg="del">
          <ac:chgData name="Toriyama, Haruyuki" userId="9e31f75d-8e38-4175-8aeb-61edf46a2832" providerId="ADAL" clId="{D57568BF-8388-45B8-A0F3-B08F5B897C4E}" dt="2024-10-22T12:31:55.374" v="6956" actId="478"/>
          <ac:spMkLst>
            <pc:docMk/>
            <pc:sldMk cId="3041484411" sldId="2147469848"/>
            <ac:spMk id="53" creationId="{4BCC3FF1-9C5B-0B17-0C53-D4252EBEC10A}"/>
          </ac:spMkLst>
        </pc:spChg>
        <pc:spChg chg="del">
          <ac:chgData name="Toriyama, Haruyuki" userId="9e31f75d-8e38-4175-8aeb-61edf46a2832" providerId="ADAL" clId="{D57568BF-8388-45B8-A0F3-B08F5B897C4E}" dt="2024-10-22T12:31:55.374" v="6956" actId="478"/>
          <ac:spMkLst>
            <pc:docMk/>
            <pc:sldMk cId="3041484411" sldId="2147469848"/>
            <ac:spMk id="54" creationId="{AF9B2E57-3F69-8DE1-9C67-ADEF20B90D76}"/>
          </ac:spMkLst>
        </pc:spChg>
        <pc:spChg chg="del">
          <ac:chgData name="Toriyama, Haruyuki" userId="9e31f75d-8e38-4175-8aeb-61edf46a2832" providerId="ADAL" clId="{D57568BF-8388-45B8-A0F3-B08F5B897C4E}" dt="2024-10-22T12:31:55.374" v="6956" actId="478"/>
          <ac:spMkLst>
            <pc:docMk/>
            <pc:sldMk cId="3041484411" sldId="2147469848"/>
            <ac:spMk id="55" creationId="{B3314A30-F78B-E735-9493-97136F37642C}"/>
          </ac:spMkLst>
        </pc:spChg>
        <pc:spChg chg="del">
          <ac:chgData name="Toriyama, Haruyuki" userId="9e31f75d-8e38-4175-8aeb-61edf46a2832" providerId="ADAL" clId="{D57568BF-8388-45B8-A0F3-B08F5B897C4E}" dt="2024-10-22T12:31:55.374" v="6956" actId="478"/>
          <ac:spMkLst>
            <pc:docMk/>
            <pc:sldMk cId="3041484411" sldId="2147469848"/>
            <ac:spMk id="56" creationId="{7F12EF49-C83C-F80D-089E-BFE1E74EE3F8}"/>
          </ac:spMkLst>
        </pc:spChg>
        <pc:spChg chg="del">
          <ac:chgData name="Toriyama, Haruyuki" userId="9e31f75d-8e38-4175-8aeb-61edf46a2832" providerId="ADAL" clId="{D57568BF-8388-45B8-A0F3-B08F5B897C4E}" dt="2024-10-22T12:31:55.374" v="6956" actId="478"/>
          <ac:spMkLst>
            <pc:docMk/>
            <pc:sldMk cId="3041484411" sldId="2147469848"/>
            <ac:spMk id="57" creationId="{1944584F-CFDA-3C59-2213-5CEDA30F9EB5}"/>
          </ac:spMkLst>
        </pc:spChg>
        <pc:spChg chg="del">
          <ac:chgData name="Toriyama, Haruyuki" userId="9e31f75d-8e38-4175-8aeb-61edf46a2832" providerId="ADAL" clId="{D57568BF-8388-45B8-A0F3-B08F5B897C4E}" dt="2024-10-22T12:31:55.374" v="6956" actId="478"/>
          <ac:spMkLst>
            <pc:docMk/>
            <pc:sldMk cId="3041484411" sldId="2147469848"/>
            <ac:spMk id="58" creationId="{9AE77FC4-9879-A8F6-4832-68F3AC721BC4}"/>
          </ac:spMkLst>
        </pc:spChg>
        <pc:spChg chg="del">
          <ac:chgData name="Toriyama, Haruyuki" userId="9e31f75d-8e38-4175-8aeb-61edf46a2832" providerId="ADAL" clId="{D57568BF-8388-45B8-A0F3-B08F5B897C4E}" dt="2024-10-22T12:31:55.374" v="6956" actId="478"/>
          <ac:spMkLst>
            <pc:docMk/>
            <pc:sldMk cId="3041484411" sldId="2147469848"/>
            <ac:spMk id="59" creationId="{931F22BC-846E-B4B0-FD71-04CBC5595F85}"/>
          </ac:spMkLst>
        </pc:spChg>
        <pc:spChg chg="del">
          <ac:chgData name="Toriyama, Haruyuki" userId="9e31f75d-8e38-4175-8aeb-61edf46a2832" providerId="ADAL" clId="{D57568BF-8388-45B8-A0F3-B08F5B897C4E}" dt="2024-10-22T12:31:55.374" v="6956" actId="478"/>
          <ac:spMkLst>
            <pc:docMk/>
            <pc:sldMk cId="3041484411" sldId="2147469848"/>
            <ac:spMk id="60" creationId="{721C9BD8-ED8E-E87B-A758-63FBC73F5B6C}"/>
          </ac:spMkLst>
        </pc:spChg>
        <pc:spChg chg="del">
          <ac:chgData name="Toriyama, Haruyuki" userId="9e31f75d-8e38-4175-8aeb-61edf46a2832" providerId="ADAL" clId="{D57568BF-8388-45B8-A0F3-B08F5B897C4E}" dt="2024-10-22T12:31:55.374" v="6956" actId="478"/>
          <ac:spMkLst>
            <pc:docMk/>
            <pc:sldMk cId="3041484411" sldId="2147469848"/>
            <ac:spMk id="61" creationId="{3C895911-557A-C6ED-FA65-B8183E3E66CB}"/>
          </ac:spMkLst>
        </pc:spChg>
        <pc:spChg chg="del">
          <ac:chgData name="Toriyama, Haruyuki" userId="9e31f75d-8e38-4175-8aeb-61edf46a2832" providerId="ADAL" clId="{D57568BF-8388-45B8-A0F3-B08F5B897C4E}" dt="2024-10-22T12:31:55.374" v="6956" actId="478"/>
          <ac:spMkLst>
            <pc:docMk/>
            <pc:sldMk cId="3041484411" sldId="2147469848"/>
            <ac:spMk id="62" creationId="{B7075931-0AFB-FC69-2797-4DD27DA27302}"/>
          </ac:spMkLst>
        </pc:spChg>
        <pc:spChg chg="del">
          <ac:chgData name="Toriyama, Haruyuki" userId="9e31f75d-8e38-4175-8aeb-61edf46a2832" providerId="ADAL" clId="{D57568BF-8388-45B8-A0F3-B08F5B897C4E}" dt="2024-10-22T12:31:55.374" v="6956" actId="478"/>
          <ac:spMkLst>
            <pc:docMk/>
            <pc:sldMk cId="3041484411" sldId="2147469848"/>
            <ac:spMk id="63" creationId="{CF209E15-8167-38F4-5198-A0AC756DAA7B}"/>
          </ac:spMkLst>
        </pc:spChg>
        <pc:spChg chg="del">
          <ac:chgData name="Toriyama, Haruyuki" userId="9e31f75d-8e38-4175-8aeb-61edf46a2832" providerId="ADAL" clId="{D57568BF-8388-45B8-A0F3-B08F5B897C4E}" dt="2024-10-22T12:31:55.374" v="6956" actId="478"/>
          <ac:spMkLst>
            <pc:docMk/>
            <pc:sldMk cId="3041484411" sldId="2147469848"/>
            <ac:spMk id="64" creationId="{6E012566-CEF1-5FBB-EDD0-4664426374D5}"/>
          </ac:spMkLst>
        </pc:spChg>
        <pc:spChg chg="del">
          <ac:chgData name="Toriyama, Haruyuki" userId="9e31f75d-8e38-4175-8aeb-61edf46a2832" providerId="ADAL" clId="{D57568BF-8388-45B8-A0F3-B08F5B897C4E}" dt="2024-10-22T12:31:55.374" v="6956" actId="478"/>
          <ac:spMkLst>
            <pc:docMk/>
            <pc:sldMk cId="3041484411" sldId="2147469848"/>
            <ac:spMk id="65" creationId="{9379E708-CEE6-4F38-F2C7-6F25004EF2DC}"/>
          </ac:spMkLst>
        </pc:spChg>
        <pc:spChg chg="del">
          <ac:chgData name="Toriyama, Haruyuki" userId="9e31f75d-8e38-4175-8aeb-61edf46a2832" providerId="ADAL" clId="{D57568BF-8388-45B8-A0F3-B08F5B897C4E}" dt="2024-10-22T12:31:55.374" v="6956" actId="478"/>
          <ac:spMkLst>
            <pc:docMk/>
            <pc:sldMk cId="3041484411" sldId="2147469848"/>
            <ac:spMk id="66" creationId="{80C54E77-C09E-59A8-E230-A3C3186B9372}"/>
          </ac:spMkLst>
        </pc:spChg>
        <pc:spChg chg="del">
          <ac:chgData name="Toriyama, Haruyuki" userId="9e31f75d-8e38-4175-8aeb-61edf46a2832" providerId="ADAL" clId="{D57568BF-8388-45B8-A0F3-B08F5B897C4E}" dt="2024-10-22T12:31:55.374" v="6956" actId="478"/>
          <ac:spMkLst>
            <pc:docMk/>
            <pc:sldMk cId="3041484411" sldId="2147469848"/>
            <ac:spMk id="67" creationId="{75BAAC12-E9C3-EA44-C8AE-A5DF3D64FCF1}"/>
          </ac:spMkLst>
        </pc:spChg>
        <pc:spChg chg="del">
          <ac:chgData name="Toriyama, Haruyuki" userId="9e31f75d-8e38-4175-8aeb-61edf46a2832" providerId="ADAL" clId="{D57568BF-8388-45B8-A0F3-B08F5B897C4E}" dt="2024-10-22T12:31:55.374" v="6956" actId="478"/>
          <ac:spMkLst>
            <pc:docMk/>
            <pc:sldMk cId="3041484411" sldId="2147469848"/>
            <ac:spMk id="68" creationId="{C2C0CCE7-4659-9476-98F2-C25C21F686DC}"/>
          </ac:spMkLst>
        </pc:spChg>
        <pc:spChg chg="del">
          <ac:chgData name="Toriyama, Haruyuki" userId="9e31f75d-8e38-4175-8aeb-61edf46a2832" providerId="ADAL" clId="{D57568BF-8388-45B8-A0F3-B08F5B897C4E}" dt="2024-10-22T12:31:55.374" v="6956" actId="478"/>
          <ac:spMkLst>
            <pc:docMk/>
            <pc:sldMk cId="3041484411" sldId="2147469848"/>
            <ac:spMk id="69" creationId="{D81E47FA-C6C0-8E6C-202D-7190B1288C45}"/>
          </ac:spMkLst>
        </pc:spChg>
        <pc:spChg chg="del">
          <ac:chgData name="Toriyama, Haruyuki" userId="9e31f75d-8e38-4175-8aeb-61edf46a2832" providerId="ADAL" clId="{D57568BF-8388-45B8-A0F3-B08F5B897C4E}" dt="2024-10-22T12:31:55.374" v="6956" actId="478"/>
          <ac:spMkLst>
            <pc:docMk/>
            <pc:sldMk cId="3041484411" sldId="2147469848"/>
            <ac:spMk id="70" creationId="{1EBA65E2-51F4-4C8F-E587-536108C01989}"/>
          </ac:spMkLst>
        </pc:spChg>
        <pc:spChg chg="del">
          <ac:chgData name="Toriyama, Haruyuki" userId="9e31f75d-8e38-4175-8aeb-61edf46a2832" providerId="ADAL" clId="{D57568BF-8388-45B8-A0F3-B08F5B897C4E}" dt="2024-10-22T12:31:55.374" v="6956" actId="478"/>
          <ac:spMkLst>
            <pc:docMk/>
            <pc:sldMk cId="3041484411" sldId="2147469848"/>
            <ac:spMk id="71" creationId="{6B028E75-0AA2-43EE-0986-4426D7B065B4}"/>
          </ac:spMkLst>
        </pc:spChg>
        <pc:spChg chg="del">
          <ac:chgData name="Toriyama, Haruyuki" userId="9e31f75d-8e38-4175-8aeb-61edf46a2832" providerId="ADAL" clId="{D57568BF-8388-45B8-A0F3-B08F5B897C4E}" dt="2024-10-22T12:31:55.374" v="6956" actId="478"/>
          <ac:spMkLst>
            <pc:docMk/>
            <pc:sldMk cId="3041484411" sldId="2147469848"/>
            <ac:spMk id="72" creationId="{4C6AB845-BD7A-0012-3EC6-F2BEFB70A142}"/>
          </ac:spMkLst>
        </pc:spChg>
        <pc:spChg chg="del">
          <ac:chgData name="Toriyama, Haruyuki" userId="9e31f75d-8e38-4175-8aeb-61edf46a2832" providerId="ADAL" clId="{D57568BF-8388-45B8-A0F3-B08F5B897C4E}" dt="2024-10-22T12:31:55.374" v="6956" actId="478"/>
          <ac:spMkLst>
            <pc:docMk/>
            <pc:sldMk cId="3041484411" sldId="2147469848"/>
            <ac:spMk id="73" creationId="{F3036E8B-2CAE-29FA-F6A7-CF2E7A32E27D}"/>
          </ac:spMkLst>
        </pc:spChg>
        <pc:spChg chg="del">
          <ac:chgData name="Toriyama, Haruyuki" userId="9e31f75d-8e38-4175-8aeb-61edf46a2832" providerId="ADAL" clId="{D57568BF-8388-45B8-A0F3-B08F5B897C4E}" dt="2024-10-22T12:31:55.374" v="6956" actId="478"/>
          <ac:spMkLst>
            <pc:docMk/>
            <pc:sldMk cId="3041484411" sldId="2147469848"/>
            <ac:spMk id="74" creationId="{5A7701D9-FDEF-D274-11CD-07B5DF1ED519}"/>
          </ac:spMkLst>
        </pc:spChg>
        <pc:spChg chg="del">
          <ac:chgData name="Toriyama, Haruyuki" userId="9e31f75d-8e38-4175-8aeb-61edf46a2832" providerId="ADAL" clId="{D57568BF-8388-45B8-A0F3-B08F5B897C4E}" dt="2024-10-22T12:31:55.374" v="6956" actId="478"/>
          <ac:spMkLst>
            <pc:docMk/>
            <pc:sldMk cId="3041484411" sldId="2147469848"/>
            <ac:spMk id="75" creationId="{718CD25C-105F-4A57-0679-E600E01FA61C}"/>
          </ac:spMkLst>
        </pc:spChg>
        <pc:spChg chg="del">
          <ac:chgData name="Toriyama, Haruyuki" userId="9e31f75d-8e38-4175-8aeb-61edf46a2832" providerId="ADAL" clId="{D57568BF-8388-45B8-A0F3-B08F5B897C4E}" dt="2024-10-22T12:31:55.374" v="6956" actId="478"/>
          <ac:spMkLst>
            <pc:docMk/>
            <pc:sldMk cId="3041484411" sldId="2147469848"/>
            <ac:spMk id="76" creationId="{551D115D-1E42-E383-AADB-FC981119772F}"/>
          </ac:spMkLst>
        </pc:spChg>
        <pc:spChg chg="del">
          <ac:chgData name="Toriyama, Haruyuki" userId="9e31f75d-8e38-4175-8aeb-61edf46a2832" providerId="ADAL" clId="{D57568BF-8388-45B8-A0F3-B08F5B897C4E}" dt="2024-10-22T12:31:55.374" v="6956" actId="478"/>
          <ac:spMkLst>
            <pc:docMk/>
            <pc:sldMk cId="3041484411" sldId="2147469848"/>
            <ac:spMk id="77" creationId="{2BD1BC1B-2D27-531E-813F-1517F3B9C0B0}"/>
          </ac:spMkLst>
        </pc:spChg>
        <pc:spChg chg="del">
          <ac:chgData name="Toriyama, Haruyuki" userId="9e31f75d-8e38-4175-8aeb-61edf46a2832" providerId="ADAL" clId="{D57568BF-8388-45B8-A0F3-B08F5B897C4E}" dt="2024-10-22T12:31:55.374" v="6956" actId="478"/>
          <ac:spMkLst>
            <pc:docMk/>
            <pc:sldMk cId="3041484411" sldId="2147469848"/>
            <ac:spMk id="78" creationId="{A240F35D-DCE8-26EE-BE80-D8A4B0A13A8A}"/>
          </ac:spMkLst>
        </pc:spChg>
        <pc:spChg chg="del">
          <ac:chgData name="Toriyama, Haruyuki" userId="9e31f75d-8e38-4175-8aeb-61edf46a2832" providerId="ADAL" clId="{D57568BF-8388-45B8-A0F3-B08F5B897C4E}" dt="2024-10-22T12:31:55.374" v="6956" actId="478"/>
          <ac:spMkLst>
            <pc:docMk/>
            <pc:sldMk cId="3041484411" sldId="2147469848"/>
            <ac:spMk id="79" creationId="{7FE1B242-967A-0E42-281B-819D355CBEF5}"/>
          </ac:spMkLst>
        </pc:spChg>
        <pc:spChg chg="del">
          <ac:chgData name="Toriyama, Haruyuki" userId="9e31f75d-8e38-4175-8aeb-61edf46a2832" providerId="ADAL" clId="{D57568BF-8388-45B8-A0F3-B08F5B897C4E}" dt="2024-10-22T12:31:55.374" v="6956" actId="478"/>
          <ac:spMkLst>
            <pc:docMk/>
            <pc:sldMk cId="3041484411" sldId="2147469848"/>
            <ac:spMk id="83" creationId="{2C9887D2-3F27-2FC2-F01B-3F617D56A2E4}"/>
          </ac:spMkLst>
        </pc:spChg>
        <pc:spChg chg="del">
          <ac:chgData name="Toriyama, Haruyuki" userId="9e31f75d-8e38-4175-8aeb-61edf46a2832" providerId="ADAL" clId="{D57568BF-8388-45B8-A0F3-B08F5B897C4E}" dt="2024-10-22T12:31:55.374" v="6956" actId="478"/>
          <ac:spMkLst>
            <pc:docMk/>
            <pc:sldMk cId="3041484411" sldId="2147469848"/>
            <ac:spMk id="84" creationId="{8F9ACBDF-C349-B507-16E5-F1A2DABF9647}"/>
          </ac:spMkLst>
        </pc:spChg>
        <pc:spChg chg="del">
          <ac:chgData name="Toriyama, Haruyuki" userId="9e31f75d-8e38-4175-8aeb-61edf46a2832" providerId="ADAL" clId="{D57568BF-8388-45B8-A0F3-B08F5B897C4E}" dt="2024-10-22T12:31:55.374" v="6956" actId="478"/>
          <ac:spMkLst>
            <pc:docMk/>
            <pc:sldMk cId="3041484411" sldId="2147469848"/>
            <ac:spMk id="85" creationId="{698A29E4-3902-F5EA-AFCF-90F3D4796E1E}"/>
          </ac:spMkLst>
        </pc:spChg>
        <pc:spChg chg="del">
          <ac:chgData name="Toriyama, Haruyuki" userId="9e31f75d-8e38-4175-8aeb-61edf46a2832" providerId="ADAL" clId="{D57568BF-8388-45B8-A0F3-B08F5B897C4E}" dt="2024-10-22T12:31:55.374" v="6956" actId="478"/>
          <ac:spMkLst>
            <pc:docMk/>
            <pc:sldMk cId="3041484411" sldId="2147469848"/>
            <ac:spMk id="92" creationId="{FD2684A9-4704-99CE-91DA-02D511AB5127}"/>
          </ac:spMkLst>
        </pc:spChg>
        <pc:spChg chg="del">
          <ac:chgData name="Toriyama, Haruyuki" userId="9e31f75d-8e38-4175-8aeb-61edf46a2832" providerId="ADAL" clId="{D57568BF-8388-45B8-A0F3-B08F5B897C4E}" dt="2024-10-22T12:31:55.374" v="6956" actId="478"/>
          <ac:spMkLst>
            <pc:docMk/>
            <pc:sldMk cId="3041484411" sldId="2147469848"/>
            <ac:spMk id="93" creationId="{1D863CC1-B841-BB5C-9475-49EE03BFA8FD}"/>
          </ac:spMkLst>
        </pc:spChg>
        <pc:spChg chg="del">
          <ac:chgData name="Toriyama, Haruyuki" userId="9e31f75d-8e38-4175-8aeb-61edf46a2832" providerId="ADAL" clId="{D57568BF-8388-45B8-A0F3-B08F5B897C4E}" dt="2024-10-22T12:31:55.374" v="6956" actId="478"/>
          <ac:spMkLst>
            <pc:docMk/>
            <pc:sldMk cId="3041484411" sldId="2147469848"/>
            <ac:spMk id="94" creationId="{4A8DB9C2-F74E-F886-30C8-2AD66C7E0CD5}"/>
          </ac:spMkLst>
        </pc:spChg>
        <pc:spChg chg="del">
          <ac:chgData name="Toriyama, Haruyuki" userId="9e31f75d-8e38-4175-8aeb-61edf46a2832" providerId="ADAL" clId="{D57568BF-8388-45B8-A0F3-B08F5B897C4E}" dt="2024-10-22T12:31:55.374" v="6956" actId="478"/>
          <ac:spMkLst>
            <pc:docMk/>
            <pc:sldMk cId="3041484411" sldId="2147469848"/>
            <ac:spMk id="95" creationId="{06F34DB8-BA96-D2B6-3409-90B85BB4F0DB}"/>
          </ac:spMkLst>
        </pc:spChg>
        <pc:spChg chg="del">
          <ac:chgData name="Toriyama, Haruyuki" userId="9e31f75d-8e38-4175-8aeb-61edf46a2832" providerId="ADAL" clId="{D57568BF-8388-45B8-A0F3-B08F5B897C4E}" dt="2024-10-22T12:31:55.374" v="6956" actId="478"/>
          <ac:spMkLst>
            <pc:docMk/>
            <pc:sldMk cId="3041484411" sldId="2147469848"/>
            <ac:spMk id="96" creationId="{B53DDB1B-7C5C-6BB1-761A-BD26FCE8CC19}"/>
          </ac:spMkLst>
        </pc:spChg>
        <pc:spChg chg="del">
          <ac:chgData name="Toriyama, Haruyuki" userId="9e31f75d-8e38-4175-8aeb-61edf46a2832" providerId="ADAL" clId="{D57568BF-8388-45B8-A0F3-B08F5B897C4E}" dt="2024-10-22T12:31:55.374" v="6956" actId="478"/>
          <ac:spMkLst>
            <pc:docMk/>
            <pc:sldMk cId="3041484411" sldId="2147469848"/>
            <ac:spMk id="97" creationId="{9C45A60B-5D6E-7968-6E9E-4D7B2964493E}"/>
          </ac:spMkLst>
        </pc:spChg>
        <pc:spChg chg="mod">
          <ac:chgData name="Toriyama, Haruyuki" userId="9e31f75d-8e38-4175-8aeb-61edf46a2832" providerId="ADAL" clId="{D57568BF-8388-45B8-A0F3-B08F5B897C4E}" dt="2024-10-22T12:46:26.887" v="8251" actId="20577"/>
          <ac:spMkLst>
            <pc:docMk/>
            <pc:sldMk cId="3041484411" sldId="2147469848"/>
            <ac:spMk id="99" creationId="{E95BE922-EB30-675D-650C-4D6059F00DE6}"/>
          </ac:spMkLst>
        </pc:spChg>
        <pc:grpChg chg="del">
          <ac:chgData name="Toriyama, Haruyuki" userId="9e31f75d-8e38-4175-8aeb-61edf46a2832" providerId="ADAL" clId="{D57568BF-8388-45B8-A0F3-B08F5B897C4E}" dt="2024-10-22T12:31:55.374" v="6956" actId="478"/>
          <ac:grpSpMkLst>
            <pc:docMk/>
            <pc:sldMk cId="3041484411" sldId="2147469848"/>
            <ac:grpSpMk id="86" creationId="{5AC30BA2-C64A-462B-3A67-B84D1E85A0E5}"/>
          </ac:grpSpMkLst>
        </pc:grpChg>
        <pc:graphicFrameChg chg="add mod modGraphic">
          <ac:chgData name="Toriyama, Haruyuki" userId="9e31f75d-8e38-4175-8aeb-61edf46a2832" providerId="ADAL" clId="{D57568BF-8388-45B8-A0F3-B08F5B897C4E}" dt="2024-10-22T12:54:01.786" v="8491" actId="20577"/>
          <ac:graphicFrameMkLst>
            <pc:docMk/>
            <pc:sldMk cId="3041484411" sldId="2147469848"/>
            <ac:graphicFrameMk id="3" creationId="{6DE85F6B-E0AE-DFCC-39F9-E23F5F89EE4C}"/>
          </ac:graphicFrameMkLst>
        </pc:graphicFrameChg>
        <pc:cxnChg chg="del mod">
          <ac:chgData name="Toriyama, Haruyuki" userId="9e31f75d-8e38-4175-8aeb-61edf46a2832" providerId="ADAL" clId="{D57568BF-8388-45B8-A0F3-B08F5B897C4E}" dt="2024-10-22T12:31:55.374" v="6956" actId="478"/>
          <ac:cxnSpMkLst>
            <pc:docMk/>
            <pc:sldMk cId="3041484411" sldId="2147469848"/>
            <ac:cxnSpMk id="18" creationId="{5F28589D-72A7-05BE-D2F3-5A895C34F08D}"/>
          </ac:cxnSpMkLst>
        </pc:cxnChg>
        <pc:cxnChg chg="del mod">
          <ac:chgData name="Toriyama, Haruyuki" userId="9e31f75d-8e38-4175-8aeb-61edf46a2832" providerId="ADAL" clId="{D57568BF-8388-45B8-A0F3-B08F5B897C4E}" dt="2024-10-22T12:31:55.374" v="6956" actId="478"/>
          <ac:cxnSpMkLst>
            <pc:docMk/>
            <pc:sldMk cId="3041484411" sldId="2147469848"/>
            <ac:cxnSpMk id="28" creationId="{783A3CCA-3A4C-BB99-7B58-3EE9365D8A20}"/>
          </ac:cxnSpMkLst>
        </pc:cxnChg>
        <pc:cxnChg chg="del mod">
          <ac:chgData name="Toriyama, Haruyuki" userId="9e31f75d-8e38-4175-8aeb-61edf46a2832" providerId="ADAL" clId="{D57568BF-8388-45B8-A0F3-B08F5B897C4E}" dt="2024-10-22T12:31:55.374" v="6956" actId="478"/>
          <ac:cxnSpMkLst>
            <pc:docMk/>
            <pc:sldMk cId="3041484411" sldId="2147469848"/>
            <ac:cxnSpMk id="38" creationId="{11104E83-A0B7-2B89-8342-2CCD493ED1F5}"/>
          </ac:cxnSpMkLst>
        </pc:cxnChg>
        <pc:cxnChg chg="del mod">
          <ac:chgData name="Toriyama, Haruyuki" userId="9e31f75d-8e38-4175-8aeb-61edf46a2832" providerId="ADAL" clId="{D57568BF-8388-45B8-A0F3-B08F5B897C4E}" dt="2024-10-22T12:31:55.374" v="6956" actId="478"/>
          <ac:cxnSpMkLst>
            <pc:docMk/>
            <pc:sldMk cId="3041484411" sldId="2147469848"/>
            <ac:cxnSpMk id="80" creationId="{1C1A622E-4638-B4C7-186F-C96179E0888E}"/>
          </ac:cxnSpMkLst>
        </pc:cxnChg>
        <pc:cxnChg chg="del mod">
          <ac:chgData name="Toriyama, Haruyuki" userId="9e31f75d-8e38-4175-8aeb-61edf46a2832" providerId="ADAL" clId="{D57568BF-8388-45B8-A0F3-B08F5B897C4E}" dt="2024-10-22T12:31:55.374" v="6956" actId="478"/>
          <ac:cxnSpMkLst>
            <pc:docMk/>
            <pc:sldMk cId="3041484411" sldId="2147469848"/>
            <ac:cxnSpMk id="81" creationId="{374B58E7-305B-60CA-444E-443CF9AE322B}"/>
          </ac:cxnSpMkLst>
        </pc:cxnChg>
        <pc:cxnChg chg="del mod">
          <ac:chgData name="Toriyama, Haruyuki" userId="9e31f75d-8e38-4175-8aeb-61edf46a2832" providerId="ADAL" clId="{D57568BF-8388-45B8-A0F3-B08F5B897C4E}" dt="2024-10-22T12:31:55.374" v="6956" actId="478"/>
          <ac:cxnSpMkLst>
            <pc:docMk/>
            <pc:sldMk cId="3041484411" sldId="2147469848"/>
            <ac:cxnSpMk id="82" creationId="{8B81186F-77D2-F9BE-3E0A-0D2767BBFE73}"/>
          </ac:cxnSpMkLst>
        </pc:cxnChg>
      </pc:sldChg>
      <pc:sldChg chg="addSp delSp modSp add mod ord">
        <pc:chgData name="Toriyama, Haruyuki" userId="9e31f75d-8e38-4175-8aeb-61edf46a2832" providerId="ADAL" clId="{D57568BF-8388-45B8-A0F3-B08F5B897C4E}" dt="2024-10-22T14:06:33.041" v="11148" actId="403"/>
        <pc:sldMkLst>
          <pc:docMk/>
          <pc:sldMk cId="364208" sldId="2147469849"/>
        </pc:sldMkLst>
        <pc:spChg chg="add mod">
          <ac:chgData name="Toriyama, Haruyuki" userId="9e31f75d-8e38-4175-8aeb-61edf46a2832" providerId="ADAL" clId="{D57568BF-8388-45B8-A0F3-B08F5B897C4E}" dt="2024-10-22T13:54:24.316" v="10786" actId="1036"/>
          <ac:spMkLst>
            <pc:docMk/>
            <pc:sldMk cId="364208" sldId="2147469849"/>
            <ac:spMk id="3" creationId="{D6B604D0-B932-53B9-DC88-B54104547873}"/>
          </ac:spMkLst>
        </pc:spChg>
        <pc:spChg chg="mod">
          <ac:chgData name="Toriyama, Haruyuki" userId="9e31f75d-8e38-4175-8aeb-61edf46a2832" providerId="ADAL" clId="{D57568BF-8388-45B8-A0F3-B08F5B897C4E}" dt="2024-10-22T14:04:54.162" v="11122" actId="20577"/>
          <ac:spMkLst>
            <pc:docMk/>
            <pc:sldMk cId="364208" sldId="2147469849"/>
            <ac:spMk id="4" creationId="{2EA7B675-4EF3-F78C-D520-5B7849CE4D3D}"/>
          </ac:spMkLst>
        </pc:spChg>
        <pc:spChg chg="add mod">
          <ac:chgData name="Toriyama, Haruyuki" userId="9e31f75d-8e38-4175-8aeb-61edf46a2832" providerId="ADAL" clId="{D57568BF-8388-45B8-A0F3-B08F5B897C4E}" dt="2024-10-22T14:06:33.041" v="11148" actId="403"/>
          <ac:spMkLst>
            <pc:docMk/>
            <pc:sldMk cId="364208" sldId="2147469849"/>
            <ac:spMk id="5" creationId="{514ED80C-074E-EFA5-5FC9-A44C973E8590}"/>
          </ac:spMkLst>
        </pc:spChg>
        <pc:spChg chg="del mod">
          <ac:chgData name="Toriyama, Haruyuki" userId="9e31f75d-8e38-4175-8aeb-61edf46a2832" providerId="ADAL" clId="{D57568BF-8388-45B8-A0F3-B08F5B897C4E}" dt="2024-10-22T13:42:21.291" v="10425" actId="478"/>
          <ac:spMkLst>
            <pc:docMk/>
            <pc:sldMk cId="364208" sldId="2147469849"/>
            <ac:spMk id="6" creationId="{4EF1F5A6-422A-BF47-F164-94DB8F096E20}"/>
          </ac:spMkLst>
        </pc:spChg>
        <pc:spChg chg="mod">
          <ac:chgData name="Toriyama, Haruyuki" userId="9e31f75d-8e38-4175-8aeb-61edf46a2832" providerId="ADAL" clId="{D57568BF-8388-45B8-A0F3-B08F5B897C4E}" dt="2024-10-22T13:57:33.065" v="10963" actId="555"/>
          <ac:spMkLst>
            <pc:docMk/>
            <pc:sldMk cId="364208" sldId="2147469849"/>
            <ac:spMk id="7" creationId="{4DB2AD54-0D61-92CA-F13D-4E670E74F943}"/>
          </ac:spMkLst>
        </pc:spChg>
        <pc:spChg chg="mod ord">
          <ac:chgData name="Toriyama, Haruyuki" userId="9e31f75d-8e38-4175-8aeb-61edf46a2832" providerId="ADAL" clId="{D57568BF-8388-45B8-A0F3-B08F5B897C4E}" dt="2024-10-22T14:04:13.993" v="11098" actId="14100"/>
          <ac:spMkLst>
            <pc:docMk/>
            <pc:sldMk cId="364208" sldId="2147469849"/>
            <ac:spMk id="8" creationId="{8F65289A-25F2-9B3A-5180-9FAF0B9DDF53}"/>
          </ac:spMkLst>
        </pc:spChg>
        <pc:spChg chg="add mod">
          <ac:chgData name="Toriyama, Haruyuki" userId="9e31f75d-8e38-4175-8aeb-61edf46a2832" providerId="ADAL" clId="{D57568BF-8388-45B8-A0F3-B08F5B897C4E}" dt="2024-10-22T13:54:24.316" v="10786" actId="1036"/>
          <ac:spMkLst>
            <pc:docMk/>
            <pc:sldMk cId="364208" sldId="2147469849"/>
            <ac:spMk id="9" creationId="{5FE8BA6B-B95E-22A4-A826-48148C7695A2}"/>
          </ac:spMkLst>
        </pc:spChg>
        <pc:spChg chg="mod ord">
          <ac:chgData name="Toriyama, Haruyuki" userId="9e31f75d-8e38-4175-8aeb-61edf46a2832" providerId="ADAL" clId="{D57568BF-8388-45B8-A0F3-B08F5B897C4E}" dt="2024-10-22T14:04:13.993" v="11098" actId="14100"/>
          <ac:spMkLst>
            <pc:docMk/>
            <pc:sldMk cId="364208" sldId="2147469849"/>
            <ac:spMk id="10" creationId="{A983A715-A718-8725-E8D4-B59510A51E07}"/>
          </ac:spMkLst>
        </pc:spChg>
        <pc:spChg chg="del mod">
          <ac:chgData name="Toriyama, Haruyuki" userId="9e31f75d-8e38-4175-8aeb-61edf46a2832" providerId="ADAL" clId="{D57568BF-8388-45B8-A0F3-B08F5B897C4E}" dt="2024-10-22T13:42:21.865" v="10426" actId="478"/>
          <ac:spMkLst>
            <pc:docMk/>
            <pc:sldMk cId="364208" sldId="2147469849"/>
            <ac:spMk id="11" creationId="{0C05D697-6026-883A-D0C6-6DD84692C113}"/>
          </ac:spMkLst>
        </pc:spChg>
        <pc:spChg chg="mod ord">
          <ac:chgData name="Toriyama, Haruyuki" userId="9e31f75d-8e38-4175-8aeb-61edf46a2832" providerId="ADAL" clId="{D57568BF-8388-45B8-A0F3-B08F5B897C4E}" dt="2024-10-22T14:04:21.786" v="11108" actId="14100"/>
          <ac:spMkLst>
            <pc:docMk/>
            <pc:sldMk cId="364208" sldId="2147469849"/>
            <ac:spMk id="12" creationId="{5565EF33-F88F-624A-8E36-719FC3923458}"/>
          </ac:spMkLst>
        </pc:spChg>
        <pc:spChg chg="del">
          <ac:chgData name="Toriyama, Haruyuki" userId="9e31f75d-8e38-4175-8aeb-61edf46a2832" providerId="ADAL" clId="{D57568BF-8388-45B8-A0F3-B08F5B897C4E}" dt="2024-10-22T13:39:09.367" v="10384" actId="478"/>
          <ac:spMkLst>
            <pc:docMk/>
            <pc:sldMk cId="364208" sldId="2147469849"/>
            <ac:spMk id="13" creationId="{5DBEC01D-C9C9-42F3-9761-3ABDBDDD5DBE}"/>
          </ac:spMkLst>
        </pc:spChg>
        <pc:spChg chg="add mod">
          <ac:chgData name="Toriyama, Haruyuki" userId="9e31f75d-8e38-4175-8aeb-61edf46a2832" providerId="ADAL" clId="{D57568BF-8388-45B8-A0F3-B08F5B897C4E}" dt="2024-10-22T13:54:24.316" v="10786" actId="1036"/>
          <ac:spMkLst>
            <pc:docMk/>
            <pc:sldMk cId="364208" sldId="2147469849"/>
            <ac:spMk id="14" creationId="{577E0B5B-F307-F143-ACA7-D95019858D6E}"/>
          </ac:spMkLst>
        </pc:spChg>
        <pc:spChg chg="del">
          <ac:chgData name="Toriyama, Haruyuki" userId="9e31f75d-8e38-4175-8aeb-61edf46a2832" providerId="ADAL" clId="{D57568BF-8388-45B8-A0F3-B08F5B897C4E}" dt="2024-10-22T13:39:09.367" v="10384" actId="478"/>
          <ac:spMkLst>
            <pc:docMk/>
            <pc:sldMk cId="364208" sldId="2147469849"/>
            <ac:spMk id="16" creationId="{5E3E4B4B-6E2A-3083-CD1D-30D9EA5B1534}"/>
          </ac:spMkLst>
        </pc:spChg>
        <pc:spChg chg="add mod">
          <ac:chgData name="Toriyama, Haruyuki" userId="9e31f75d-8e38-4175-8aeb-61edf46a2832" providerId="ADAL" clId="{D57568BF-8388-45B8-A0F3-B08F5B897C4E}" dt="2024-10-22T13:54:24.316" v="10786" actId="1036"/>
          <ac:spMkLst>
            <pc:docMk/>
            <pc:sldMk cId="364208" sldId="2147469849"/>
            <ac:spMk id="17" creationId="{1905359A-0E24-78F4-B923-5E1EADA7BDF3}"/>
          </ac:spMkLst>
        </pc:spChg>
        <pc:spChg chg="del">
          <ac:chgData name="Toriyama, Haruyuki" userId="9e31f75d-8e38-4175-8aeb-61edf46a2832" providerId="ADAL" clId="{D57568BF-8388-45B8-A0F3-B08F5B897C4E}" dt="2024-10-22T13:39:09.367" v="10384" actId="478"/>
          <ac:spMkLst>
            <pc:docMk/>
            <pc:sldMk cId="364208" sldId="2147469849"/>
            <ac:spMk id="18" creationId="{BC99A8BD-4973-208B-2CCB-8A4620A9E9FB}"/>
          </ac:spMkLst>
        </pc:spChg>
        <pc:spChg chg="del">
          <ac:chgData name="Toriyama, Haruyuki" userId="9e31f75d-8e38-4175-8aeb-61edf46a2832" providerId="ADAL" clId="{D57568BF-8388-45B8-A0F3-B08F5B897C4E}" dt="2024-10-22T13:39:09.367" v="10384" actId="478"/>
          <ac:spMkLst>
            <pc:docMk/>
            <pc:sldMk cId="364208" sldId="2147469849"/>
            <ac:spMk id="19" creationId="{17540830-C597-5077-1CA3-30E776E242F7}"/>
          </ac:spMkLst>
        </pc:spChg>
        <pc:spChg chg="del">
          <ac:chgData name="Toriyama, Haruyuki" userId="9e31f75d-8e38-4175-8aeb-61edf46a2832" providerId="ADAL" clId="{D57568BF-8388-45B8-A0F3-B08F5B897C4E}" dt="2024-10-22T13:39:09.367" v="10384" actId="478"/>
          <ac:spMkLst>
            <pc:docMk/>
            <pc:sldMk cId="364208" sldId="2147469849"/>
            <ac:spMk id="20" creationId="{06D5DAEA-84EB-D069-907C-C9946FF2CE8C}"/>
          </ac:spMkLst>
        </pc:spChg>
        <pc:spChg chg="del">
          <ac:chgData name="Toriyama, Haruyuki" userId="9e31f75d-8e38-4175-8aeb-61edf46a2832" providerId="ADAL" clId="{D57568BF-8388-45B8-A0F3-B08F5B897C4E}" dt="2024-10-22T13:39:09.367" v="10384" actId="478"/>
          <ac:spMkLst>
            <pc:docMk/>
            <pc:sldMk cId="364208" sldId="2147469849"/>
            <ac:spMk id="21" creationId="{322B627B-7219-FF95-8F0B-01F4F74C5F5B}"/>
          </ac:spMkLst>
        </pc:spChg>
        <pc:spChg chg="del">
          <ac:chgData name="Toriyama, Haruyuki" userId="9e31f75d-8e38-4175-8aeb-61edf46a2832" providerId="ADAL" clId="{D57568BF-8388-45B8-A0F3-B08F5B897C4E}" dt="2024-10-22T13:39:09.367" v="10384" actId="478"/>
          <ac:spMkLst>
            <pc:docMk/>
            <pc:sldMk cId="364208" sldId="2147469849"/>
            <ac:spMk id="22" creationId="{48865B12-C6AE-77DC-4BF7-269220A086C0}"/>
          </ac:spMkLst>
        </pc:spChg>
        <pc:spChg chg="del">
          <ac:chgData name="Toriyama, Haruyuki" userId="9e31f75d-8e38-4175-8aeb-61edf46a2832" providerId="ADAL" clId="{D57568BF-8388-45B8-A0F3-B08F5B897C4E}" dt="2024-10-22T13:39:09.367" v="10384" actId="478"/>
          <ac:spMkLst>
            <pc:docMk/>
            <pc:sldMk cId="364208" sldId="2147469849"/>
            <ac:spMk id="23" creationId="{D9F6D59A-1E32-537B-6ABC-F8C91807EECB}"/>
          </ac:spMkLst>
        </pc:spChg>
        <pc:spChg chg="del">
          <ac:chgData name="Toriyama, Haruyuki" userId="9e31f75d-8e38-4175-8aeb-61edf46a2832" providerId="ADAL" clId="{D57568BF-8388-45B8-A0F3-B08F5B897C4E}" dt="2024-10-22T13:39:09.367" v="10384" actId="478"/>
          <ac:spMkLst>
            <pc:docMk/>
            <pc:sldMk cId="364208" sldId="2147469849"/>
            <ac:spMk id="24" creationId="{2747B416-E130-C4D4-55BF-2DA80E0B8628}"/>
          </ac:spMkLst>
        </pc:spChg>
        <pc:spChg chg="del">
          <ac:chgData name="Toriyama, Haruyuki" userId="9e31f75d-8e38-4175-8aeb-61edf46a2832" providerId="ADAL" clId="{D57568BF-8388-45B8-A0F3-B08F5B897C4E}" dt="2024-10-22T13:39:09.367" v="10384" actId="478"/>
          <ac:spMkLst>
            <pc:docMk/>
            <pc:sldMk cId="364208" sldId="2147469849"/>
            <ac:spMk id="25" creationId="{5BF82707-ACC0-1559-9136-415CEAA85A9B}"/>
          </ac:spMkLst>
        </pc:spChg>
        <pc:spChg chg="del">
          <ac:chgData name="Toriyama, Haruyuki" userId="9e31f75d-8e38-4175-8aeb-61edf46a2832" providerId="ADAL" clId="{D57568BF-8388-45B8-A0F3-B08F5B897C4E}" dt="2024-10-22T13:39:09.367" v="10384" actId="478"/>
          <ac:spMkLst>
            <pc:docMk/>
            <pc:sldMk cId="364208" sldId="2147469849"/>
            <ac:spMk id="26" creationId="{8C32A1D6-1703-9602-090E-946C89E4BD07}"/>
          </ac:spMkLst>
        </pc:spChg>
        <pc:spChg chg="del">
          <ac:chgData name="Toriyama, Haruyuki" userId="9e31f75d-8e38-4175-8aeb-61edf46a2832" providerId="ADAL" clId="{D57568BF-8388-45B8-A0F3-B08F5B897C4E}" dt="2024-10-22T13:39:09.367" v="10384" actId="478"/>
          <ac:spMkLst>
            <pc:docMk/>
            <pc:sldMk cId="364208" sldId="2147469849"/>
            <ac:spMk id="27" creationId="{5CAC578B-0521-A70E-C3BB-BEB6D104B52B}"/>
          </ac:spMkLst>
        </pc:spChg>
        <pc:spChg chg="del">
          <ac:chgData name="Toriyama, Haruyuki" userId="9e31f75d-8e38-4175-8aeb-61edf46a2832" providerId="ADAL" clId="{D57568BF-8388-45B8-A0F3-B08F5B897C4E}" dt="2024-10-22T13:39:09.367" v="10384" actId="478"/>
          <ac:spMkLst>
            <pc:docMk/>
            <pc:sldMk cId="364208" sldId="2147469849"/>
            <ac:spMk id="28" creationId="{DF134B1F-E14D-B1F3-7CE1-2D0191DF4661}"/>
          </ac:spMkLst>
        </pc:spChg>
        <pc:spChg chg="del">
          <ac:chgData name="Toriyama, Haruyuki" userId="9e31f75d-8e38-4175-8aeb-61edf46a2832" providerId="ADAL" clId="{D57568BF-8388-45B8-A0F3-B08F5B897C4E}" dt="2024-10-22T13:39:09.367" v="10384" actId="478"/>
          <ac:spMkLst>
            <pc:docMk/>
            <pc:sldMk cId="364208" sldId="2147469849"/>
            <ac:spMk id="29" creationId="{F00F916F-F345-473F-9819-BAA70C362B44}"/>
          </ac:spMkLst>
        </pc:spChg>
        <pc:spChg chg="del">
          <ac:chgData name="Toriyama, Haruyuki" userId="9e31f75d-8e38-4175-8aeb-61edf46a2832" providerId="ADAL" clId="{D57568BF-8388-45B8-A0F3-B08F5B897C4E}" dt="2024-10-22T13:39:09.367" v="10384" actId="478"/>
          <ac:spMkLst>
            <pc:docMk/>
            <pc:sldMk cId="364208" sldId="2147469849"/>
            <ac:spMk id="30" creationId="{53D02782-D5FC-18AF-3A17-87BF9C5DDC1B}"/>
          </ac:spMkLst>
        </pc:spChg>
        <pc:spChg chg="add mod">
          <ac:chgData name="Toriyama, Haruyuki" userId="9e31f75d-8e38-4175-8aeb-61edf46a2832" providerId="ADAL" clId="{D57568BF-8388-45B8-A0F3-B08F5B897C4E}" dt="2024-10-22T13:57:33.065" v="10963" actId="555"/>
          <ac:spMkLst>
            <pc:docMk/>
            <pc:sldMk cId="364208" sldId="2147469849"/>
            <ac:spMk id="31" creationId="{3E6F3FBE-2F2F-DCBE-5E8C-C3A52B2A5270}"/>
          </ac:spMkLst>
        </pc:spChg>
        <pc:spChg chg="add mod">
          <ac:chgData name="Toriyama, Haruyuki" userId="9e31f75d-8e38-4175-8aeb-61edf46a2832" providerId="ADAL" clId="{D57568BF-8388-45B8-A0F3-B08F5B897C4E}" dt="2024-10-22T13:57:24.152" v="10962" actId="554"/>
          <ac:spMkLst>
            <pc:docMk/>
            <pc:sldMk cId="364208" sldId="2147469849"/>
            <ac:spMk id="32" creationId="{5DBA98EB-0270-425E-D33A-8A5315759926}"/>
          </ac:spMkLst>
        </pc:spChg>
        <pc:spChg chg="add mod">
          <ac:chgData name="Toriyama, Haruyuki" userId="9e31f75d-8e38-4175-8aeb-61edf46a2832" providerId="ADAL" clId="{D57568BF-8388-45B8-A0F3-B08F5B897C4E}" dt="2024-10-22T13:57:24.152" v="10962" actId="554"/>
          <ac:spMkLst>
            <pc:docMk/>
            <pc:sldMk cId="364208" sldId="2147469849"/>
            <ac:spMk id="33" creationId="{594A3C49-E8B0-B8C9-EC5F-2E51031CD6BF}"/>
          </ac:spMkLst>
        </pc:spChg>
      </pc:sldChg>
      <pc:sldChg chg="addSp delSp modSp add mod">
        <pc:chgData name="Toriyama, Haruyuki" userId="9e31f75d-8e38-4175-8aeb-61edf46a2832" providerId="ADAL" clId="{D57568BF-8388-45B8-A0F3-B08F5B897C4E}" dt="2024-10-22T14:26:31.360" v="11986" actId="20577"/>
        <pc:sldMkLst>
          <pc:docMk/>
          <pc:sldMk cId="514805073" sldId="2147469850"/>
        </pc:sldMkLst>
        <pc:spChg chg="del">
          <ac:chgData name="Toriyama, Haruyuki" userId="9e31f75d-8e38-4175-8aeb-61edf46a2832" providerId="ADAL" clId="{D57568BF-8388-45B8-A0F3-B08F5B897C4E}" dt="2024-10-22T14:05:50.930" v="11143" actId="478"/>
          <ac:spMkLst>
            <pc:docMk/>
            <pc:sldMk cId="514805073" sldId="2147469850"/>
            <ac:spMk id="3" creationId="{D6B604D0-B932-53B9-DC88-B54104547873}"/>
          </ac:spMkLst>
        </pc:spChg>
        <pc:spChg chg="mod">
          <ac:chgData name="Toriyama, Haruyuki" userId="9e31f75d-8e38-4175-8aeb-61edf46a2832" providerId="ADAL" clId="{D57568BF-8388-45B8-A0F3-B08F5B897C4E}" dt="2024-10-22T14:05:43.546" v="11142" actId="20577"/>
          <ac:spMkLst>
            <pc:docMk/>
            <pc:sldMk cId="514805073" sldId="2147469850"/>
            <ac:spMk id="4" creationId="{2EA7B675-4EF3-F78C-D520-5B7849CE4D3D}"/>
          </ac:spMkLst>
        </pc:spChg>
        <pc:spChg chg="del">
          <ac:chgData name="Toriyama, Haruyuki" userId="9e31f75d-8e38-4175-8aeb-61edf46a2832" providerId="ADAL" clId="{D57568BF-8388-45B8-A0F3-B08F5B897C4E}" dt="2024-10-22T14:05:50.930" v="11143" actId="478"/>
          <ac:spMkLst>
            <pc:docMk/>
            <pc:sldMk cId="514805073" sldId="2147469850"/>
            <ac:spMk id="5" creationId="{514ED80C-074E-EFA5-5FC9-A44C973E8590}"/>
          </ac:spMkLst>
        </pc:spChg>
        <pc:spChg chg="add mod">
          <ac:chgData name="Toriyama, Haruyuki" userId="9e31f75d-8e38-4175-8aeb-61edf46a2832" providerId="ADAL" clId="{D57568BF-8388-45B8-A0F3-B08F5B897C4E}" dt="2024-10-22T14:06:56.112" v="11152" actId="14100"/>
          <ac:spMkLst>
            <pc:docMk/>
            <pc:sldMk cId="514805073" sldId="2147469850"/>
            <ac:spMk id="6" creationId="{B426D260-C399-3AE1-4327-7EE08E804A60}"/>
          </ac:spMkLst>
        </pc:spChg>
        <pc:spChg chg="del">
          <ac:chgData name="Toriyama, Haruyuki" userId="9e31f75d-8e38-4175-8aeb-61edf46a2832" providerId="ADAL" clId="{D57568BF-8388-45B8-A0F3-B08F5B897C4E}" dt="2024-10-22T14:05:50.930" v="11143" actId="478"/>
          <ac:spMkLst>
            <pc:docMk/>
            <pc:sldMk cId="514805073" sldId="2147469850"/>
            <ac:spMk id="7" creationId="{4DB2AD54-0D61-92CA-F13D-4E670E74F943}"/>
          </ac:spMkLst>
        </pc:spChg>
        <pc:spChg chg="del">
          <ac:chgData name="Toriyama, Haruyuki" userId="9e31f75d-8e38-4175-8aeb-61edf46a2832" providerId="ADAL" clId="{D57568BF-8388-45B8-A0F3-B08F5B897C4E}" dt="2024-10-22T14:05:50.930" v="11143" actId="478"/>
          <ac:spMkLst>
            <pc:docMk/>
            <pc:sldMk cId="514805073" sldId="2147469850"/>
            <ac:spMk id="8" creationId="{8F65289A-25F2-9B3A-5180-9FAF0B9DDF53}"/>
          </ac:spMkLst>
        </pc:spChg>
        <pc:spChg chg="del">
          <ac:chgData name="Toriyama, Haruyuki" userId="9e31f75d-8e38-4175-8aeb-61edf46a2832" providerId="ADAL" clId="{D57568BF-8388-45B8-A0F3-B08F5B897C4E}" dt="2024-10-22T14:05:50.930" v="11143" actId="478"/>
          <ac:spMkLst>
            <pc:docMk/>
            <pc:sldMk cId="514805073" sldId="2147469850"/>
            <ac:spMk id="9" creationId="{5FE8BA6B-B95E-22A4-A826-48148C7695A2}"/>
          </ac:spMkLst>
        </pc:spChg>
        <pc:spChg chg="del">
          <ac:chgData name="Toriyama, Haruyuki" userId="9e31f75d-8e38-4175-8aeb-61edf46a2832" providerId="ADAL" clId="{D57568BF-8388-45B8-A0F3-B08F5B897C4E}" dt="2024-10-22T14:05:50.930" v="11143" actId="478"/>
          <ac:spMkLst>
            <pc:docMk/>
            <pc:sldMk cId="514805073" sldId="2147469850"/>
            <ac:spMk id="10" creationId="{A983A715-A718-8725-E8D4-B59510A51E07}"/>
          </ac:spMkLst>
        </pc:spChg>
        <pc:spChg chg="add mod">
          <ac:chgData name="Toriyama, Haruyuki" userId="9e31f75d-8e38-4175-8aeb-61edf46a2832" providerId="ADAL" clId="{D57568BF-8388-45B8-A0F3-B08F5B897C4E}" dt="2024-10-22T14:06:41.997" v="11150" actId="403"/>
          <ac:spMkLst>
            <pc:docMk/>
            <pc:sldMk cId="514805073" sldId="2147469850"/>
            <ac:spMk id="11" creationId="{A25E41D3-C1AF-E1C9-A2FD-58AF56B63B5C}"/>
          </ac:spMkLst>
        </pc:spChg>
        <pc:spChg chg="del">
          <ac:chgData name="Toriyama, Haruyuki" userId="9e31f75d-8e38-4175-8aeb-61edf46a2832" providerId="ADAL" clId="{D57568BF-8388-45B8-A0F3-B08F5B897C4E}" dt="2024-10-22T14:05:50.930" v="11143" actId="478"/>
          <ac:spMkLst>
            <pc:docMk/>
            <pc:sldMk cId="514805073" sldId="2147469850"/>
            <ac:spMk id="12" creationId="{5565EF33-F88F-624A-8E36-719FC3923458}"/>
          </ac:spMkLst>
        </pc:spChg>
        <pc:spChg chg="add mod">
          <ac:chgData name="Toriyama, Haruyuki" userId="9e31f75d-8e38-4175-8aeb-61edf46a2832" providerId="ADAL" clId="{D57568BF-8388-45B8-A0F3-B08F5B897C4E}" dt="2024-10-22T14:08:13.153" v="11166" actId="14100"/>
          <ac:spMkLst>
            <pc:docMk/>
            <pc:sldMk cId="514805073" sldId="2147469850"/>
            <ac:spMk id="13" creationId="{DCCF4FD0-2682-7F6D-FE3B-F42B4AE54B97}"/>
          </ac:spMkLst>
        </pc:spChg>
        <pc:spChg chg="del">
          <ac:chgData name="Toriyama, Haruyuki" userId="9e31f75d-8e38-4175-8aeb-61edf46a2832" providerId="ADAL" clId="{D57568BF-8388-45B8-A0F3-B08F5B897C4E}" dt="2024-10-22T14:05:50.930" v="11143" actId="478"/>
          <ac:spMkLst>
            <pc:docMk/>
            <pc:sldMk cId="514805073" sldId="2147469850"/>
            <ac:spMk id="14" creationId="{577E0B5B-F307-F143-ACA7-D95019858D6E}"/>
          </ac:spMkLst>
        </pc:spChg>
        <pc:spChg chg="add mod">
          <ac:chgData name="Toriyama, Haruyuki" userId="9e31f75d-8e38-4175-8aeb-61edf46a2832" providerId="ADAL" clId="{D57568BF-8388-45B8-A0F3-B08F5B897C4E}" dt="2024-10-22T14:08:05.749" v="11164" actId="14100"/>
          <ac:spMkLst>
            <pc:docMk/>
            <pc:sldMk cId="514805073" sldId="2147469850"/>
            <ac:spMk id="16" creationId="{5F3961E8-59B7-206C-9230-862240717320}"/>
          </ac:spMkLst>
        </pc:spChg>
        <pc:spChg chg="del">
          <ac:chgData name="Toriyama, Haruyuki" userId="9e31f75d-8e38-4175-8aeb-61edf46a2832" providerId="ADAL" clId="{D57568BF-8388-45B8-A0F3-B08F5B897C4E}" dt="2024-10-22T14:05:50.930" v="11143" actId="478"/>
          <ac:spMkLst>
            <pc:docMk/>
            <pc:sldMk cId="514805073" sldId="2147469850"/>
            <ac:spMk id="17" creationId="{1905359A-0E24-78F4-B923-5E1EADA7BDF3}"/>
          </ac:spMkLst>
        </pc:spChg>
        <pc:spChg chg="add mod">
          <ac:chgData name="Toriyama, Haruyuki" userId="9e31f75d-8e38-4175-8aeb-61edf46a2832" providerId="ADAL" clId="{D57568BF-8388-45B8-A0F3-B08F5B897C4E}" dt="2024-10-22T14:11:08.776" v="11385" actId="1076"/>
          <ac:spMkLst>
            <pc:docMk/>
            <pc:sldMk cId="514805073" sldId="2147469850"/>
            <ac:spMk id="18" creationId="{894347DB-9E93-B50C-EBF8-4524988EF028}"/>
          </ac:spMkLst>
        </pc:spChg>
        <pc:spChg chg="add mod">
          <ac:chgData name="Toriyama, Haruyuki" userId="9e31f75d-8e38-4175-8aeb-61edf46a2832" providerId="ADAL" clId="{D57568BF-8388-45B8-A0F3-B08F5B897C4E}" dt="2024-10-22T14:12:43.217" v="11429" actId="1076"/>
          <ac:spMkLst>
            <pc:docMk/>
            <pc:sldMk cId="514805073" sldId="2147469850"/>
            <ac:spMk id="19" creationId="{BF332011-6B7E-429B-3A88-F4D0876CFF53}"/>
          </ac:spMkLst>
        </pc:spChg>
        <pc:spChg chg="add mod">
          <ac:chgData name="Toriyama, Haruyuki" userId="9e31f75d-8e38-4175-8aeb-61edf46a2832" providerId="ADAL" clId="{D57568BF-8388-45B8-A0F3-B08F5B897C4E}" dt="2024-10-22T14:09:59.851" v="11377" actId="14100"/>
          <ac:spMkLst>
            <pc:docMk/>
            <pc:sldMk cId="514805073" sldId="2147469850"/>
            <ac:spMk id="20" creationId="{DFEA148B-1DAA-0915-5995-FDF95C96B74F}"/>
          </ac:spMkLst>
        </pc:spChg>
        <pc:spChg chg="add mod">
          <ac:chgData name="Toriyama, Haruyuki" userId="9e31f75d-8e38-4175-8aeb-61edf46a2832" providerId="ADAL" clId="{D57568BF-8388-45B8-A0F3-B08F5B897C4E}" dt="2024-10-22T14:10:47.431" v="11382" actId="14100"/>
          <ac:spMkLst>
            <pc:docMk/>
            <pc:sldMk cId="514805073" sldId="2147469850"/>
            <ac:spMk id="21" creationId="{0A18DDF5-0DE2-D4DC-57C8-8591AB276605}"/>
          </ac:spMkLst>
        </pc:spChg>
        <pc:spChg chg="add mod">
          <ac:chgData name="Toriyama, Haruyuki" userId="9e31f75d-8e38-4175-8aeb-61edf46a2832" providerId="ADAL" clId="{D57568BF-8388-45B8-A0F3-B08F5B897C4E}" dt="2024-10-22T14:11:44.843" v="11388" actId="14100"/>
          <ac:spMkLst>
            <pc:docMk/>
            <pc:sldMk cId="514805073" sldId="2147469850"/>
            <ac:spMk id="22" creationId="{1141591E-6C41-5D76-6808-478B7CDA4E8E}"/>
          </ac:spMkLst>
        </pc:spChg>
        <pc:spChg chg="add mod">
          <ac:chgData name="Toriyama, Haruyuki" userId="9e31f75d-8e38-4175-8aeb-61edf46a2832" providerId="ADAL" clId="{D57568BF-8388-45B8-A0F3-B08F5B897C4E}" dt="2024-10-22T14:11:31.339" v="11387" actId="571"/>
          <ac:spMkLst>
            <pc:docMk/>
            <pc:sldMk cId="514805073" sldId="2147469850"/>
            <ac:spMk id="23" creationId="{A1D7F736-3A4C-2A1F-BB79-CF57B273E60F}"/>
          </ac:spMkLst>
        </pc:spChg>
        <pc:spChg chg="add mod">
          <ac:chgData name="Toriyama, Haruyuki" userId="9e31f75d-8e38-4175-8aeb-61edf46a2832" providerId="ADAL" clId="{D57568BF-8388-45B8-A0F3-B08F5B897C4E}" dt="2024-10-22T14:12:28.097" v="11425" actId="1076"/>
          <ac:spMkLst>
            <pc:docMk/>
            <pc:sldMk cId="514805073" sldId="2147469850"/>
            <ac:spMk id="24" creationId="{57EAB10B-E1FD-1399-8F9C-098B98375044}"/>
          </ac:spMkLst>
        </pc:spChg>
        <pc:spChg chg="add mod">
          <ac:chgData name="Toriyama, Haruyuki" userId="9e31f75d-8e38-4175-8aeb-61edf46a2832" providerId="ADAL" clId="{D57568BF-8388-45B8-A0F3-B08F5B897C4E}" dt="2024-10-22T14:12:38.218" v="11428" actId="20577"/>
          <ac:spMkLst>
            <pc:docMk/>
            <pc:sldMk cId="514805073" sldId="2147469850"/>
            <ac:spMk id="25" creationId="{25CDD350-599A-9E33-7934-2DF6BD447BA0}"/>
          </ac:spMkLst>
        </pc:spChg>
        <pc:spChg chg="add mod">
          <ac:chgData name="Toriyama, Haruyuki" userId="9e31f75d-8e38-4175-8aeb-61edf46a2832" providerId="ADAL" clId="{D57568BF-8388-45B8-A0F3-B08F5B897C4E}" dt="2024-10-22T14:12:48.698" v="11430" actId="571"/>
          <ac:spMkLst>
            <pc:docMk/>
            <pc:sldMk cId="514805073" sldId="2147469850"/>
            <ac:spMk id="26" creationId="{DC38C1F3-5EB2-71DE-FDEF-212BD1C8EE68}"/>
          </ac:spMkLst>
        </pc:spChg>
        <pc:spChg chg="add mod">
          <ac:chgData name="Toriyama, Haruyuki" userId="9e31f75d-8e38-4175-8aeb-61edf46a2832" providerId="ADAL" clId="{D57568BF-8388-45B8-A0F3-B08F5B897C4E}" dt="2024-10-22T14:26:31.360" v="11986" actId="20577"/>
          <ac:spMkLst>
            <pc:docMk/>
            <pc:sldMk cId="514805073" sldId="2147469850"/>
            <ac:spMk id="27" creationId="{0E0631B9-682A-A90D-5AE4-2A307DF20EB0}"/>
          </ac:spMkLst>
        </pc:spChg>
        <pc:spChg chg="del">
          <ac:chgData name="Toriyama, Haruyuki" userId="9e31f75d-8e38-4175-8aeb-61edf46a2832" providerId="ADAL" clId="{D57568BF-8388-45B8-A0F3-B08F5B897C4E}" dt="2024-10-22T14:05:50.930" v="11143" actId="478"/>
          <ac:spMkLst>
            <pc:docMk/>
            <pc:sldMk cId="514805073" sldId="2147469850"/>
            <ac:spMk id="31" creationId="{3E6F3FBE-2F2F-DCBE-5E8C-C3A52B2A5270}"/>
          </ac:spMkLst>
        </pc:spChg>
        <pc:spChg chg="del">
          <ac:chgData name="Toriyama, Haruyuki" userId="9e31f75d-8e38-4175-8aeb-61edf46a2832" providerId="ADAL" clId="{D57568BF-8388-45B8-A0F3-B08F5B897C4E}" dt="2024-10-22T14:05:55.286" v="11144" actId="478"/>
          <ac:spMkLst>
            <pc:docMk/>
            <pc:sldMk cId="514805073" sldId="2147469850"/>
            <ac:spMk id="32" creationId="{5DBA98EB-0270-425E-D33A-8A5315759926}"/>
          </ac:spMkLst>
        </pc:spChg>
        <pc:spChg chg="del">
          <ac:chgData name="Toriyama, Haruyuki" userId="9e31f75d-8e38-4175-8aeb-61edf46a2832" providerId="ADAL" clId="{D57568BF-8388-45B8-A0F3-B08F5B897C4E}" dt="2024-10-22T14:05:55.286" v="11144" actId="478"/>
          <ac:spMkLst>
            <pc:docMk/>
            <pc:sldMk cId="514805073" sldId="2147469850"/>
            <ac:spMk id="33" creationId="{594A3C49-E8B0-B8C9-EC5F-2E51031CD6BF}"/>
          </ac:spMkLst>
        </pc:spChg>
      </pc:sldChg>
      <pc:sldChg chg="addSp delSp modSp add mod">
        <pc:chgData name="Toriyama, Haruyuki" userId="9e31f75d-8e38-4175-8aeb-61edf46a2832" providerId="ADAL" clId="{D57568BF-8388-45B8-A0F3-B08F5B897C4E}" dt="2024-10-22T14:37:55.322" v="12456" actId="20577"/>
        <pc:sldMkLst>
          <pc:docMk/>
          <pc:sldMk cId="1731173790" sldId="2147469851"/>
        </pc:sldMkLst>
        <pc:spChg chg="add mod">
          <ac:chgData name="Toriyama, Haruyuki" userId="9e31f75d-8e38-4175-8aeb-61edf46a2832" providerId="ADAL" clId="{D57568BF-8388-45B8-A0F3-B08F5B897C4E}" dt="2024-10-22T14:36:26.007" v="12407" actId="553"/>
          <ac:spMkLst>
            <pc:docMk/>
            <pc:sldMk cId="1731173790" sldId="2147469851"/>
            <ac:spMk id="3" creationId="{2BECEA13-F429-A3FE-5DAC-75398F496A04}"/>
          </ac:spMkLst>
        </pc:spChg>
        <pc:spChg chg="mod">
          <ac:chgData name="Toriyama, Haruyuki" userId="9e31f75d-8e38-4175-8aeb-61edf46a2832" providerId="ADAL" clId="{D57568BF-8388-45B8-A0F3-B08F5B897C4E}" dt="2024-10-22T14:26:57.669" v="11996" actId="20577"/>
          <ac:spMkLst>
            <pc:docMk/>
            <pc:sldMk cId="1731173790" sldId="2147469851"/>
            <ac:spMk id="4" creationId="{2EA7B675-4EF3-F78C-D520-5B7849CE4D3D}"/>
          </ac:spMkLst>
        </pc:spChg>
        <pc:spChg chg="add mod">
          <ac:chgData name="Toriyama, Haruyuki" userId="9e31f75d-8e38-4175-8aeb-61edf46a2832" providerId="ADAL" clId="{D57568BF-8388-45B8-A0F3-B08F5B897C4E}" dt="2024-10-22T14:35:47.418" v="12399" actId="14100"/>
          <ac:spMkLst>
            <pc:docMk/>
            <pc:sldMk cId="1731173790" sldId="2147469851"/>
            <ac:spMk id="5" creationId="{D28F1F04-1BD3-A962-0CEE-22F955DBBF63}"/>
          </ac:spMkLst>
        </pc:spChg>
        <pc:spChg chg="del">
          <ac:chgData name="Toriyama, Haruyuki" userId="9e31f75d-8e38-4175-8aeb-61edf46a2832" providerId="ADAL" clId="{D57568BF-8388-45B8-A0F3-B08F5B897C4E}" dt="2024-10-22T14:14:53.827" v="11505" actId="478"/>
          <ac:spMkLst>
            <pc:docMk/>
            <pc:sldMk cId="1731173790" sldId="2147469851"/>
            <ac:spMk id="6" creationId="{B426D260-C399-3AE1-4327-7EE08E804A60}"/>
          </ac:spMkLst>
        </pc:spChg>
        <pc:spChg chg="add mod">
          <ac:chgData name="Toriyama, Haruyuki" userId="9e31f75d-8e38-4175-8aeb-61edf46a2832" providerId="ADAL" clId="{D57568BF-8388-45B8-A0F3-B08F5B897C4E}" dt="2024-10-22T14:36:04.420" v="12404" actId="14100"/>
          <ac:spMkLst>
            <pc:docMk/>
            <pc:sldMk cId="1731173790" sldId="2147469851"/>
            <ac:spMk id="7" creationId="{54DD01F0-A719-84D0-C6E8-63943841F46D}"/>
          </ac:spMkLst>
        </pc:spChg>
        <pc:spChg chg="add del mod">
          <ac:chgData name="Toriyama, Haruyuki" userId="9e31f75d-8e38-4175-8aeb-61edf46a2832" providerId="ADAL" clId="{D57568BF-8388-45B8-A0F3-B08F5B897C4E}" dt="2024-10-22T14:25:27.432" v="11971" actId="478"/>
          <ac:spMkLst>
            <pc:docMk/>
            <pc:sldMk cId="1731173790" sldId="2147469851"/>
            <ac:spMk id="8" creationId="{16F7F22C-E277-6ED6-A796-02F83BCC0610}"/>
          </ac:spMkLst>
        </pc:spChg>
        <pc:spChg chg="add del mod">
          <ac:chgData name="Toriyama, Haruyuki" userId="9e31f75d-8e38-4175-8aeb-61edf46a2832" providerId="ADAL" clId="{D57568BF-8388-45B8-A0F3-B08F5B897C4E}" dt="2024-10-22T14:25:29.194" v="11972" actId="478"/>
          <ac:spMkLst>
            <pc:docMk/>
            <pc:sldMk cId="1731173790" sldId="2147469851"/>
            <ac:spMk id="9" creationId="{16D0E037-0E9A-34FD-466F-9A384827942E}"/>
          </ac:spMkLst>
        </pc:spChg>
        <pc:spChg chg="add del mod">
          <ac:chgData name="Toriyama, Haruyuki" userId="9e31f75d-8e38-4175-8aeb-61edf46a2832" providerId="ADAL" clId="{D57568BF-8388-45B8-A0F3-B08F5B897C4E}" dt="2024-10-22T14:25:30.475" v="11973" actId="478"/>
          <ac:spMkLst>
            <pc:docMk/>
            <pc:sldMk cId="1731173790" sldId="2147469851"/>
            <ac:spMk id="10" creationId="{8F1C0504-9590-413E-F2BB-C1F548D16692}"/>
          </ac:spMkLst>
        </pc:spChg>
        <pc:spChg chg="del">
          <ac:chgData name="Toriyama, Haruyuki" userId="9e31f75d-8e38-4175-8aeb-61edf46a2832" providerId="ADAL" clId="{D57568BF-8388-45B8-A0F3-B08F5B897C4E}" dt="2024-10-22T14:14:53.827" v="11505" actId="478"/>
          <ac:spMkLst>
            <pc:docMk/>
            <pc:sldMk cId="1731173790" sldId="2147469851"/>
            <ac:spMk id="11" creationId="{A25E41D3-C1AF-E1C9-A2FD-58AF56B63B5C}"/>
          </ac:spMkLst>
        </pc:spChg>
        <pc:spChg chg="add del mod">
          <ac:chgData name="Toriyama, Haruyuki" userId="9e31f75d-8e38-4175-8aeb-61edf46a2832" providerId="ADAL" clId="{D57568BF-8388-45B8-A0F3-B08F5B897C4E}" dt="2024-10-22T14:25:37.381" v="11974" actId="478"/>
          <ac:spMkLst>
            <pc:docMk/>
            <pc:sldMk cId="1731173790" sldId="2147469851"/>
            <ac:spMk id="12" creationId="{B4641AF3-F6EB-8C47-0022-56B209629FB4}"/>
          </ac:spMkLst>
        </pc:spChg>
        <pc:spChg chg="del">
          <ac:chgData name="Toriyama, Haruyuki" userId="9e31f75d-8e38-4175-8aeb-61edf46a2832" providerId="ADAL" clId="{D57568BF-8388-45B8-A0F3-B08F5B897C4E}" dt="2024-10-22T14:14:53.827" v="11505" actId="478"/>
          <ac:spMkLst>
            <pc:docMk/>
            <pc:sldMk cId="1731173790" sldId="2147469851"/>
            <ac:spMk id="13" creationId="{DCCF4FD0-2682-7F6D-FE3B-F42B4AE54B97}"/>
          </ac:spMkLst>
        </pc:spChg>
        <pc:spChg chg="add del mod">
          <ac:chgData name="Toriyama, Haruyuki" userId="9e31f75d-8e38-4175-8aeb-61edf46a2832" providerId="ADAL" clId="{D57568BF-8388-45B8-A0F3-B08F5B897C4E}" dt="2024-10-22T14:25:37.381" v="11974" actId="478"/>
          <ac:spMkLst>
            <pc:docMk/>
            <pc:sldMk cId="1731173790" sldId="2147469851"/>
            <ac:spMk id="14" creationId="{7855517C-DDA6-0909-E686-3521FEDE5E3E}"/>
          </ac:spMkLst>
        </pc:spChg>
        <pc:spChg chg="del">
          <ac:chgData name="Toriyama, Haruyuki" userId="9e31f75d-8e38-4175-8aeb-61edf46a2832" providerId="ADAL" clId="{D57568BF-8388-45B8-A0F3-B08F5B897C4E}" dt="2024-10-22T14:14:53.827" v="11505" actId="478"/>
          <ac:spMkLst>
            <pc:docMk/>
            <pc:sldMk cId="1731173790" sldId="2147469851"/>
            <ac:spMk id="16" creationId="{5F3961E8-59B7-206C-9230-862240717320}"/>
          </ac:spMkLst>
        </pc:spChg>
        <pc:spChg chg="del">
          <ac:chgData name="Toriyama, Haruyuki" userId="9e31f75d-8e38-4175-8aeb-61edf46a2832" providerId="ADAL" clId="{D57568BF-8388-45B8-A0F3-B08F5B897C4E}" dt="2024-10-22T14:14:53.827" v="11505" actId="478"/>
          <ac:spMkLst>
            <pc:docMk/>
            <pc:sldMk cId="1731173790" sldId="2147469851"/>
            <ac:spMk id="18" creationId="{894347DB-9E93-B50C-EBF8-4524988EF028}"/>
          </ac:spMkLst>
        </pc:spChg>
        <pc:spChg chg="del">
          <ac:chgData name="Toriyama, Haruyuki" userId="9e31f75d-8e38-4175-8aeb-61edf46a2832" providerId="ADAL" clId="{D57568BF-8388-45B8-A0F3-B08F5B897C4E}" dt="2024-10-22T14:14:53.827" v="11505" actId="478"/>
          <ac:spMkLst>
            <pc:docMk/>
            <pc:sldMk cId="1731173790" sldId="2147469851"/>
            <ac:spMk id="19" creationId="{BF332011-6B7E-429B-3A88-F4D0876CFF53}"/>
          </ac:spMkLst>
        </pc:spChg>
        <pc:spChg chg="del">
          <ac:chgData name="Toriyama, Haruyuki" userId="9e31f75d-8e38-4175-8aeb-61edf46a2832" providerId="ADAL" clId="{D57568BF-8388-45B8-A0F3-B08F5B897C4E}" dt="2024-10-22T14:14:53.827" v="11505" actId="478"/>
          <ac:spMkLst>
            <pc:docMk/>
            <pc:sldMk cId="1731173790" sldId="2147469851"/>
            <ac:spMk id="20" creationId="{DFEA148B-1DAA-0915-5995-FDF95C96B74F}"/>
          </ac:spMkLst>
        </pc:spChg>
        <pc:spChg chg="del">
          <ac:chgData name="Toriyama, Haruyuki" userId="9e31f75d-8e38-4175-8aeb-61edf46a2832" providerId="ADAL" clId="{D57568BF-8388-45B8-A0F3-B08F5B897C4E}" dt="2024-10-22T14:14:53.827" v="11505" actId="478"/>
          <ac:spMkLst>
            <pc:docMk/>
            <pc:sldMk cId="1731173790" sldId="2147469851"/>
            <ac:spMk id="21" creationId="{0A18DDF5-0DE2-D4DC-57C8-8591AB276605}"/>
          </ac:spMkLst>
        </pc:spChg>
        <pc:spChg chg="del">
          <ac:chgData name="Toriyama, Haruyuki" userId="9e31f75d-8e38-4175-8aeb-61edf46a2832" providerId="ADAL" clId="{D57568BF-8388-45B8-A0F3-B08F5B897C4E}" dt="2024-10-22T14:14:53.827" v="11505" actId="478"/>
          <ac:spMkLst>
            <pc:docMk/>
            <pc:sldMk cId="1731173790" sldId="2147469851"/>
            <ac:spMk id="22" creationId="{1141591E-6C41-5D76-6808-478B7CDA4E8E}"/>
          </ac:spMkLst>
        </pc:spChg>
        <pc:spChg chg="del">
          <ac:chgData name="Toriyama, Haruyuki" userId="9e31f75d-8e38-4175-8aeb-61edf46a2832" providerId="ADAL" clId="{D57568BF-8388-45B8-A0F3-B08F5B897C4E}" dt="2024-10-22T14:14:53.827" v="11505" actId="478"/>
          <ac:spMkLst>
            <pc:docMk/>
            <pc:sldMk cId="1731173790" sldId="2147469851"/>
            <ac:spMk id="23" creationId="{A1D7F736-3A4C-2A1F-BB79-CF57B273E60F}"/>
          </ac:spMkLst>
        </pc:spChg>
        <pc:spChg chg="del">
          <ac:chgData name="Toriyama, Haruyuki" userId="9e31f75d-8e38-4175-8aeb-61edf46a2832" providerId="ADAL" clId="{D57568BF-8388-45B8-A0F3-B08F5B897C4E}" dt="2024-10-22T14:14:53.827" v="11505" actId="478"/>
          <ac:spMkLst>
            <pc:docMk/>
            <pc:sldMk cId="1731173790" sldId="2147469851"/>
            <ac:spMk id="24" creationId="{57EAB10B-E1FD-1399-8F9C-098B98375044}"/>
          </ac:spMkLst>
        </pc:spChg>
        <pc:spChg chg="del">
          <ac:chgData name="Toriyama, Haruyuki" userId="9e31f75d-8e38-4175-8aeb-61edf46a2832" providerId="ADAL" clId="{D57568BF-8388-45B8-A0F3-B08F5B897C4E}" dt="2024-10-22T14:14:53.827" v="11505" actId="478"/>
          <ac:spMkLst>
            <pc:docMk/>
            <pc:sldMk cId="1731173790" sldId="2147469851"/>
            <ac:spMk id="25" creationId="{25CDD350-599A-9E33-7934-2DF6BD447BA0}"/>
          </ac:spMkLst>
        </pc:spChg>
        <pc:spChg chg="del">
          <ac:chgData name="Toriyama, Haruyuki" userId="9e31f75d-8e38-4175-8aeb-61edf46a2832" providerId="ADAL" clId="{D57568BF-8388-45B8-A0F3-B08F5B897C4E}" dt="2024-10-22T14:14:53.827" v="11505" actId="478"/>
          <ac:spMkLst>
            <pc:docMk/>
            <pc:sldMk cId="1731173790" sldId="2147469851"/>
            <ac:spMk id="26" creationId="{DC38C1F3-5EB2-71DE-FDEF-212BD1C8EE68}"/>
          </ac:spMkLst>
        </pc:spChg>
        <pc:spChg chg="del">
          <ac:chgData name="Toriyama, Haruyuki" userId="9e31f75d-8e38-4175-8aeb-61edf46a2832" providerId="ADAL" clId="{D57568BF-8388-45B8-A0F3-B08F5B897C4E}" dt="2024-10-22T14:14:53.827" v="11505" actId="478"/>
          <ac:spMkLst>
            <pc:docMk/>
            <pc:sldMk cId="1731173790" sldId="2147469851"/>
            <ac:spMk id="27" creationId="{0E0631B9-682A-A90D-5AE4-2A307DF20EB0}"/>
          </ac:spMkLst>
        </pc:spChg>
        <pc:spChg chg="add del mod">
          <ac:chgData name="Toriyama, Haruyuki" userId="9e31f75d-8e38-4175-8aeb-61edf46a2832" providerId="ADAL" clId="{D57568BF-8388-45B8-A0F3-B08F5B897C4E}" dt="2024-10-22T14:25:37.381" v="11974" actId="478"/>
          <ac:spMkLst>
            <pc:docMk/>
            <pc:sldMk cId="1731173790" sldId="2147469851"/>
            <ac:spMk id="28" creationId="{0BFF4F46-A126-655B-B063-D53808243579}"/>
          </ac:spMkLst>
        </pc:spChg>
        <pc:spChg chg="add del mod">
          <ac:chgData name="Toriyama, Haruyuki" userId="9e31f75d-8e38-4175-8aeb-61edf46a2832" providerId="ADAL" clId="{D57568BF-8388-45B8-A0F3-B08F5B897C4E}" dt="2024-10-22T14:25:37.381" v="11974" actId="478"/>
          <ac:spMkLst>
            <pc:docMk/>
            <pc:sldMk cId="1731173790" sldId="2147469851"/>
            <ac:spMk id="29" creationId="{0346B650-E592-BEC0-DCBD-FE9D3505FF5F}"/>
          </ac:spMkLst>
        </pc:spChg>
        <pc:spChg chg="add del mod">
          <ac:chgData name="Toriyama, Haruyuki" userId="9e31f75d-8e38-4175-8aeb-61edf46a2832" providerId="ADAL" clId="{D57568BF-8388-45B8-A0F3-B08F5B897C4E}" dt="2024-10-22T14:25:37.381" v="11974" actId="478"/>
          <ac:spMkLst>
            <pc:docMk/>
            <pc:sldMk cId="1731173790" sldId="2147469851"/>
            <ac:spMk id="30" creationId="{1A16FC12-367C-84C9-914C-1F6C1BA29E7A}"/>
          </ac:spMkLst>
        </pc:spChg>
        <pc:spChg chg="add del mod">
          <ac:chgData name="Toriyama, Haruyuki" userId="9e31f75d-8e38-4175-8aeb-61edf46a2832" providerId="ADAL" clId="{D57568BF-8388-45B8-A0F3-B08F5B897C4E}" dt="2024-10-22T14:25:37.381" v="11974" actId="478"/>
          <ac:spMkLst>
            <pc:docMk/>
            <pc:sldMk cId="1731173790" sldId="2147469851"/>
            <ac:spMk id="31" creationId="{DB74AD07-0BDA-6BEC-C758-191004067C51}"/>
          </ac:spMkLst>
        </pc:spChg>
        <pc:spChg chg="add del mod">
          <ac:chgData name="Toriyama, Haruyuki" userId="9e31f75d-8e38-4175-8aeb-61edf46a2832" providerId="ADAL" clId="{D57568BF-8388-45B8-A0F3-B08F5B897C4E}" dt="2024-10-22T14:25:37.381" v="11974" actId="478"/>
          <ac:spMkLst>
            <pc:docMk/>
            <pc:sldMk cId="1731173790" sldId="2147469851"/>
            <ac:spMk id="33" creationId="{FFC0FA27-4AD6-480A-5D90-A1A4CFA6F44A}"/>
          </ac:spMkLst>
        </pc:spChg>
        <pc:spChg chg="add del mod">
          <ac:chgData name="Toriyama, Haruyuki" userId="9e31f75d-8e38-4175-8aeb-61edf46a2832" providerId="ADAL" clId="{D57568BF-8388-45B8-A0F3-B08F5B897C4E}" dt="2024-10-22T14:25:37.381" v="11974" actId="478"/>
          <ac:spMkLst>
            <pc:docMk/>
            <pc:sldMk cId="1731173790" sldId="2147469851"/>
            <ac:spMk id="34" creationId="{2638C357-D5B6-50CE-4AFA-004FECAAB1B9}"/>
          </ac:spMkLst>
        </pc:spChg>
        <pc:spChg chg="add del mod">
          <ac:chgData name="Toriyama, Haruyuki" userId="9e31f75d-8e38-4175-8aeb-61edf46a2832" providerId="ADAL" clId="{D57568BF-8388-45B8-A0F3-B08F5B897C4E}" dt="2024-10-22T14:25:37.381" v="11974" actId="478"/>
          <ac:spMkLst>
            <pc:docMk/>
            <pc:sldMk cId="1731173790" sldId="2147469851"/>
            <ac:spMk id="35" creationId="{621415F8-618F-EAC3-5289-357F423E339E}"/>
          </ac:spMkLst>
        </pc:spChg>
        <pc:spChg chg="add del mod">
          <ac:chgData name="Toriyama, Haruyuki" userId="9e31f75d-8e38-4175-8aeb-61edf46a2832" providerId="ADAL" clId="{D57568BF-8388-45B8-A0F3-B08F5B897C4E}" dt="2024-10-22T14:25:37.381" v="11974" actId="478"/>
          <ac:spMkLst>
            <pc:docMk/>
            <pc:sldMk cId="1731173790" sldId="2147469851"/>
            <ac:spMk id="36" creationId="{D372E5FA-C46F-A157-35DC-A01CBE24CDC9}"/>
          </ac:spMkLst>
        </pc:spChg>
        <pc:spChg chg="add del mod">
          <ac:chgData name="Toriyama, Haruyuki" userId="9e31f75d-8e38-4175-8aeb-61edf46a2832" providerId="ADAL" clId="{D57568BF-8388-45B8-A0F3-B08F5B897C4E}" dt="2024-10-22T14:25:37.381" v="11974" actId="478"/>
          <ac:spMkLst>
            <pc:docMk/>
            <pc:sldMk cId="1731173790" sldId="2147469851"/>
            <ac:spMk id="37" creationId="{7C9CFB20-F618-CAA2-25DB-6406158A8BC6}"/>
          </ac:spMkLst>
        </pc:spChg>
        <pc:spChg chg="add del mod">
          <ac:chgData name="Toriyama, Haruyuki" userId="9e31f75d-8e38-4175-8aeb-61edf46a2832" providerId="ADAL" clId="{D57568BF-8388-45B8-A0F3-B08F5B897C4E}" dt="2024-10-22T14:25:37.381" v="11974" actId="478"/>
          <ac:spMkLst>
            <pc:docMk/>
            <pc:sldMk cId="1731173790" sldId="2147469851"/>
            <ac:spMk id="38" creationId="{D0F7A7F7-145E-6DF6-ED74-30CD2085201C}"/>
          </ac:spMkLst>
        </pc:spChg>
        <pc:spChg chg="add del mod">
          <ac:chgData name="Toriyama, Haruyuki" userId="9e31f75d-8e38-4175-8aeb-61edf46a2832" providerId="ADAL" clId="{D57568BF-8388-45B8-A0F3-B08F5B897C4E}" dt="2024-10-22T14:25:37.381" v="11974" actId="478"/>
          <ac:spMkLst>
            <pc:docMk/>
            <pc:sldMk cId="1731173790" sldId="2147469851"/>
            <ac:spMk id="39" creationId="{4878942F-581F-B2C7-DFF3-25289CA84490}"/>
          </ac:spMkLst>
        </pc:spChg>
        <pc:spChg chg="add mod">
          <ac:chgData name="Toriyama, Haruyuki" userId="9e31f75d-8e38-4175-8aeb-61edf46a2832" providerId="ADAL" clId="{D57568BF-8388-45B8-A0F3-B08F5B897C4E}" dt="2024-10-22T14:36:01.256" v="12403" actId="1076"/>
          <ac:spMkLst>
            <pc:docMk/>
            <pc:sldMk cId="1731173790" sldId="2147469851"/>
            <ac:spMk id="40" creationId="{51E9326E-F046-0D84-402A-43C24471F64C}"/>
          </ac:spMkLst>
        </pc:spChg>
        <pc:spChg chg="add mod">
          <ac:chgData name="Toriyama, Haruyuki" userId="9e31f75d-8e38-4175-8aeb-61edf46a2832" providerId="ADAL" clId="{D57568BF-8388-45B8-A0F3-B08F5B897C4E}" dt="2024-10-22T14:34:21.386" v="12382" actId="20577"/>
          <ac:spMkLst>
            <pc:docMk/>
            <pc:sldMk cId="1731173790" sldId="2147469851"/>
            <ac:spMk id="41" creationId="{F90ABFEB-2FDB-AB8A-DBBF-F73F9B570FA3}"/>
          </ac:spMkLst>
        </pc:spChg>
        <pc:spChg chg="add mod">
          <ac:chgData name="Toriyama, Haruyuki" userId="9e31f75d-8e38-4175-8aeb-61edf46a2832" providerId="ADAL" clId="{D57568BF-8388-45B8-A0F3-B08F5B897C4E}" dt="2024-10-22T14:37:55.322" v="12456" actId="20577"/>
          <ac:spMkLst>
            <pc:docMk/>
            <pc:sldMk cId="1731173790" sldId="2147469851"/>
            <ac:spMk id="42" creationId="{E5BABB4C-5AE2-4A7C-9166-B68595C48318}"/>
          </ac:spMkLst>
        </pc:spChg>
        <pc:spChg chg="add mod">
          <ac:chgData name="Toriyama, Haruyuki" userId="9e31f75d-8e38-4175-8aeb-61edf46a2832" providerId="ADAL" clId="{D57568BF-8388-45B8-A0F3-B08F5B897C4E}" dt="2024-10-22T14:34:04.547" v="12334" actId="14100"/>
          <ac:spMkLst>
            <pc:docMk/>
            <pc:sldMk cId="1731173790" sldId="2147469851"/>
            <ac:spMk id="43" creationId="{E9569DFA-E706-B42C-F5FC-83B2E37720EF}"/>
          </ac:spMkLst>
        </pc:spChg>
        <pc:spChg chg="add mod">
          <ac:chgData name="Toriyama, Haruyuki" userId="9e31f75d-8e38-4175-8aeb-61edf46a2832" providerId="ADAL" clId="{D57568BF-8388-45B8-A0F3-B08F5B897C4E}" dt="2024-10-22T14:35:56.995" v="12402" actId="1076"/>
          <ac:spMkLst>
            <pc:docMk/>
            <pc:sldMk cId="1731173790" sldId="2147469851"/>
            <ac:spMk id="44" creationId="{D4E3AA91-206D-9645-0AD1-7245FE9FE7E2}"/>
          </ac:spMkLst>
        </pc:spChg>
        <pc:spChg chg="add mod">
          <ac:chgData name="Toriyama, Haruyuki" userId="9e31f75d-8e38-4175-8aeb-61edf46a2832" providerId="ADAL" clId="{D57568BF-8388-45B8-A0F3-B08F5B897C4E}" dt="2024-10-22T14:36:31.937" v="12408" actId="14100"/>
          <ac:spMkLst>
            <pc:docMk/>
            <pc:sldMk cId="1731173790" sldId="2147469851"/>
            <ac:spMk id="45" creationId="{B13599F0-8D7B-0025-35B9-0A2719904EA0}"/>
          </ac:spMkLst>
        </pc:spChg>
        <pc:spChg chg="add mod">
          <ac:chgData name="Toriyama, Haruyuki" userId="9e31f75d-8e38-4175-8aeb-61edf46a2832" providerId="ADAL" clId="{D57568BF-8388-45B8-A0F3-B08F5B897C4E}" dt="2024-10-22T14:37:21.132" v="12424" actId="1076"/>
          <ac:spMkLst>
            <pc:docMk/>
            <pc:sldMk cId="1731173790" sldId="2147469851"/>
            <ac:spMk id="46" creationId="{91E9803A-D6F5-D4AF-419B-E84548351965}"/>
          </ac:spMkLst>
        </pc:spChg>
        <pc:spChg chg="add mod">
          <ac:chgData name="Toriyama, Haruyuki" userId="9e31f75d-8e38-4175-8aeb-61edf46a2832" providerId="ADAL" clId="{D57568BF-8388-45B8-A0F3-B08F5B897C4E}" dt="2024-10-22T14:36:45.812" v="12411" actId="14100"/>
          <ac:spMkLst>
            <pc:docMk/>
            <pc:sldMk cId="1731173790" sldId="2147469851"/>
            <ac:spMk id="47" creationId="{0B572E41-96FD-0ED4-7E63-FA726E4D91DB}"/>
          </ac:spMkLst>
        </pc:spChg>
        <pc:spChg chg="add mod">
          <ac:chgData name="Toriyama, Haruyuki" userId="9e31f75d-8e38-4175-8aeb-61edf46a2832" providerId="ADAL" clId="{D57568BF-8388-45B8-A0F3-B08F5B897C4E}" dt="2024-10-22T14:37:24.147" v="12425" actId="14100"/>
          <ac:spMkLst>
            <pc:docMk/>
            <pc:sldMk cId="1731173790" sldId="2147469851"/>
            <ac:spMk id="48" creationId="{9616396E-939A-FE96-E3E9-2FE0964EC0EF}"/>
          </ac:spMkLst>
        </pc:spChg>
        <pc:graphicFrameChg chg="add del mod">
          <ac:chgData name="Toriyama, Haruyuki" userId="9e31f75d-8e38-4175-8aeb-61edf46a2832" providerId="ADAL" clId="{D57568BF-8388-45B8-A0F3-B08F5B897C4E}" dt="2024-10-22T14:25:37.381" v="11974" actId="478"/>
          <ac:graphicFrameMkLst>
            <pc:docMk/>
            <pc:sldMk cId="1731173790" sldId="2147469851"/>
            <ac:graphicFrameMk id="17" creationId="{A0CDB3F5-1432-699D-A1E1-D5FA64B1E63D}"/>
          </ac:graphicFrameMkLst>
        </pc:graphicFrameChg>
        <pc:graphicFrameChg chg="add del mod">
          <ac:chgData name="Toriyama, Haruyuki" userId="9e31f75d-8e38-4175-8aeb-61edf46a2832" providerId="ADAL" clId="{D57568BF-8388-45B8-A0F3-B08F5B897C4E}" dt="2024-10-22T14:25:37.381" v="11974" actId="478"/>
          <ac:graphicFrameMkLst>
            <pc:docMk/>
            <pc:sldMk cId="1731173790" sldId="2147469851"/>
            <ac:graphicFrameMk id="32" creationId="{A514869D-68B1-3FFB-3E34-AEF38F4512F3}"/>
          </ac:graphicFrameMkLst>
        </pc:graphicFrameChg>
      </pc:sldChg>
      <pc:sldChg chg="modSp add mod ord">
        <pc:chgData name="Toriyama, Haruyuki" userId="9e31f75d-8e38-4175-8aeb-61edf46a2832" providerId="ADAL" clId="{D57568BF-8388-45B8-A0F3-B08F5B897C4E}" dt="2024-10-22T14:26:53.604" v="11992" actId="20577"/>
        <pc:sldMkLst>
          <pc:docMk/>
          <pc:sldMk cId="643536875" sldId="2147469852"/>
        </pc:sldMkLst>
        <pc:spChg chg="mod">
          <ac:chgData name="Toriyama, Haruyuki" userId="9e31f75d-8e38-4175-8aeb-61edf46a2832" providerId="ADAL" clId="{D57568BF-8388-45B8-A0F3-B08F5B897C4E}" dt="2024-10-22T14:26:53.604" v="11992" actId="20577"/>
          <ac:spMkLst>
            <pc:docMk/>
            <pc:sldMk cId="643536875" sldId="2147469852"/>
            <ac:spMk id="4" creationId="{2EA7B675-4EF3-F78C-D520-5B7849CE4D3D}"/>
          </ac:spMkLst>
        </pc:spChg>
      </pc:sldChg>
      <pc:sldChg chg="addSp delSp modSp add mod">
        <pc:chgData name="Toriyama, Haruyuki" userId="9e31f75d-8e38-4175-8aeb-61edf46a2832" providerId="ADAL" clId="{D57568BF-8388-45B8-A0F3-B08F5B897C4E}" dt="2024-10-22T14:29:33.874" v="12036" actId="14100"/>
        <pc:sldMkLst>
          <pc:docMk/>
          <pc:sldMk cId="1975620144" sldId="2147469853"/>
        </pc:sldMkLst>
        <pc:spChg chg="del">
          <ac:chgData name="Toriyama, Haruyuki" userId="9e31f75d-8e38-4175-8aeb-61edf46a2832" providerId="ADAL" clId="{D57568BF-8388-45B8-A0F3-B08F5B897C4E}" dt="2024-10-22T14:20:49.126" v="11750" actId="478"/>
          <ac:spMkLst>
            <pc:docMk/>
            <pc:sldMk cId="1975620144" sldId="2147469853"/>
            <ac:spMk id="3" creationId="{2BECEA13-F429-A3FE-5DAC-75398F496A04}"/>
          </ac:spMkLst>
        </pc:spChg>
        <pc:spChg chg="mod">
          <ac:chgData name="Toriyama, Haruyuki" userId="9e31f75d-8e38-4175-8aeb-61edf46a2832" providerId="ADAL" clId="{D57568BF-8388-45B8-A0F3-B08F5B897C4E}" dt="2024-10-22T14:21:23.301" v="11762" actId="20577"/>
          <ac:spMkLst>
            <pc:docMk/>
            <pc:sldMk cId="1975620144" sldId="2147469853"/>
            <ac:spMk id="4" creationId="{2EA7B675-4EF3-F78C-D520-5B7849CE4D3D}"/>
          </ac:spMkLst>
        </pc:spChg>
        <pc:spChg chg="del">
          <ac:chgData name="Toriyama, Haruyuki" userId="9e31f75d-8e38-4175-8aeb-61edf46a2832" providerId="ADAL" clId="{D57568BF-8388-45B8-A0F3-B08F5B897C4E}" dt="2024-10-22T14:20:49.126" v="11750" actId="478"/>
          <ac:spMkLst>
            <pc:docMk/>
            <pc:sldMk cId="1975620144" sldId="2147469853"/>
            <ac:spMk id="5" creationId="{D28F1F04-1BD3-A962-0CEE-22F955DBBF63}"/>
          </ac:spMkLst>
        </pc:spChg>
        <pc:spChg chg="add del mod">
          <ac:chgData name="Toriyama, Haruyuki" userId="9e31f75d-8e38-4175-8aeb-61edf46a2832" providerId="ADAL" clId="{D57568BF-8388-45B8-A0F3-B08F5B897C4E}" dt="2024-10-22T14:21:02.051" v="11754" actId="478"/>
          <ac:spMkLst>
            <pc:docMk/>
            <pc:sldMk cId="1975620144" sldId="2147469853"/>
            <ac:spMk id="6" creationId="{CAA93DE3-6682-FE6F-769D-38AEF409C838}"/>
          </ac:spMkLst>
        </pc:spChg>
        <pc:spChg chg="del">
          <ac:chgData name="Toriyama, Haruyuki" userId="9e31f75d-8e38-4175-8aeb-61edf46a2832" providerId="ADAL" clId="{D57568BF-8388-45B8-A0F3-B08F5B897C4E}" dt="2024-10-22T14:20:49.126" v="11750" actId="478"/>
          <ac:spMkLst>
            <pc:docMk/>
            <pc:sldMk cId="1975620144" sldId="2147469853"/>
            <ac:spMk id="7" creationId="{54DD01F0-A719-84D0-C6E8-63943841F46D}"/>
          </ac:spMkLst>
        </pc:spChg>
        <pc:spChg chg="del">
          <ac:chgData name="Toriyama, Haruyuki" userId="9e31f75d-8e38-4175-8aeb-61edf46a2832" providerId="ADAL" clId="{D57568BF-8388-45B8-A0F3-B08F5B897C4E}" dt="2024-10-22T14:20:49.126" v="11750" actId="478"/>
          <ac:spMkLst>
            <pc:docMk/>
            <pc:sldMk cId="1975620144" sldId="2147469853"/>
            <ac:spMk id="8" creationId="{16F7F22C-E277-6ED6-A796-02F83BCC0610}"/>
          </ac:spMkLst>
        </pc:spChg>
        <pc:spChg chg="del">
          <ac:chgData name="Toriyama, Haruyuki" userId="9e31f75d-8e38-4175-8aeb-61edf46a2832" providerId="ADAL" clId="{D57568BF-8388-45B8-A0F3-B08F5B897C4E}" dt="2024-10-22T14:20:49.126" v="11750" actId="478"/>
          <ac:spMkLst>
            <pc:docMk/>
            <pc:sldMk cId="1975620144" sldId="2147469853"/>
            <ac:spMk id="9" creationId="{16D0E037-0E9A-34FD-466F-9A384827942E}"/>
          </ac:spMkLst>
        </pc:spChg>
        <pc:spChg chg="del">
          <ac:chgData name="Toriyama, Haruyuki" userId="9e31f75d-8e38-4175-8aeb-61edf46a2832" providerId="ADAL" clId="{D57568BF-8388-45B8-A0F3-B08F5B897C4E}" dt="2024-10-22T14:20:49.126" v="11750" actId="478"/>
          <ac:spMkLst>
            <pc:docMk/>
            <pc:sldMk cId="1975620144" sldId="2147469853"/>
            <ac:spMk id="10" creationId="{8F1C0504-9590-413E-F2BB-C1F548D16692}"/>
          </ac:spMkLst>
        </pc:spChg>
        <pc:spChg chg="add mod">
          <ac:chgData name="Toriyama, Haruyuki" userId="9e31f75d-8e38-4175-8aeb-61edf46a2832" providerId="ADAL" clId="{D57568BF-8388-45B8-A0F3-B08F5B897C4E}" dt="2024-10-22T14:23:57.687" v="11921" actId="1076"/>
          <ac:spMkLst>
            <pc:docMk/>
            <pc:sldMk cId="1975620144" sldId="2147469853"/>
            <ac:spMk id="11" creationId="{993BD807-2769-007A-578D-2E7BCEA86145}"/>
          </ac:spMkLst>
        </pc:spChg>
        <pc:spChg chg="del">
          <ac:chgData name="Toriyama, Haruyuki" userId="9e31f75d-8e38-4175-8aeb-61edf46a2832" providerId="ADAL" clId="{D57568BF-8388-45B8-A0F3-B08F5B897C4E}" dt="2024-10-22T14:20:50.932" v="11751" actId="478"/>
          <ac:spMkLst>
            <pc:docMk/>
            <pc:sldMk cId="1975620144" sldId="2147469853"/>
            <ac:spMk id="12" creationId="{B4641AF3-F6EB-8C47-0022-56B209629FB4}"/>
          </ac:spMkLst>
        </pc:spChg>
        <pc:spChg chg="add mod">
          <ac:chgData name="Toriyama, Haruyuki" userId="9e31f75d-8e38-4175-8aeb-61edf46a2832" providerId="ADAL" clId="{D57568BF-8388-45B8-A0F3-B08F5B897C4E}" dt="2024-10-22T14:21:45.396" v="11763" actId="1076"/>
          <ac:spMkLst>
            <pc:docMk/>
            <pc:sldMk cId="1975620144" sldId="2147469853"/>
            <ac:spMk id="13" creationId="{1B81D98E-0172-B53C-629A-BF896861C704}"/>
          </ac:spMkLst>
        </pc:spChg>
        <pc:spChg chg="del">
          <ac:chgData name="Toriyama, Haruyuki" userId="9e31f75d-8e38-4175-8aeb-61edf46a2832" providerId="ADAL" clId="{D57568BF-8388-45B8-A0F3-B08F5B897C4E}" dt="2024-10-22T14:20:49.126" v="11750" actId="478"/>
          <ac:spMkLst>
            <pc:docMk/>
            <pc:sldMk cId="1975620144" sldId="2147469853"/>
            <ac:spMk id="14" creationId="{7855517C-DDA6-0909-E686-3521FEDE5E3E}"/>
          </ac:spMkLst>
        </pc:spChg>
        <pc:spChg chg="add mod">
          <ac:chgData name="Toriyama, Haruyuki" userId="9e31f75d-8e38-4175-8aeb-61edf46a2832" providerId="ADAL" clId="{D57568BF-8388-45B8-A0F3-B08F5B897C4E}" dt="2024-10-22T14:21:45.396" v="11763" actId="1076"/>
          <ac:spMkLst>
            <pc:docMk/>
            <pc:sldMk cId="1975620144" sldId="2147469853"/>
            <ac:spMk id="16" creationId="{963B873F-898E-7A63-8A3A-16825FA7921F}"/>
          </ac:spMkLst>
        </pc:spChg>
        <pc:spChg chg="add mod">
          <ac:chgData name="Toriyama, Haruyuki" userId="9e31f75d-8e38-4175-8aeb-61edf46a2832" providerId="ADAL" clId="{D57568BF-8388-45B8-A0F3-B08F5B897C4E}" dt="2024-10-22T14:21:45.396" v="11763" actId="1076"/>
          <ac:spMkLst>
            <pc:docMk/>
            <pc:sldMk cId="1975620144" sldId="2147469853"/>
            <ac:spMk id="18" creationId="{B8DA32C9-4725-7AA0-D49A-3D8C59478F43}"/>
          </ac:spMkLst>
        </pc:spChg>
        <pc:spChg chg="add mod">
          <ac:chgData name="Toriyama, Haruyuki" userId="9e31f75d-8e38-4175-8aeb-61edf46a2832" providerId="ADAL" clId="{D57568BF-8388-45B8-A0F3-B08F5B897C4E}" dt="2024-10-22T14:21:45.396" v="11763" actId="1076"/>
          <ac:spMkLst>
            <pc:docMk/>
            <pc:sldMk cId="1975620144" sldId="2147469853"/>
            <ac:spMk id="19" creationId="{91E734FF-7D5B-CFE3-5150-535899DBAEC5}"/>
          </ac:spMkLst>
        </pc:spChg>
        <pc:spChg chg="add mod">
          <ac:chgData name="Toriyama, Haruyuki" userId="9e31f75d-8e38-4175-8aeb-61edf46a2832" providerId="ADAL" clId="{D57568BF-8388-45B8-A0F3-B08F5B897C4E}" dt="2024-10-22T14:21:45.396" v="11763" actId="1076"/>
          <ac:spMkLst>
            <pc:docMk/>
            <pc:sldMk cId="1975620144" sldId="2147469853"/>
            <ac:spMk id="20" creationId="{AC9F83DD-77F1-B1AF-67AE-9C321447091E}"/>
          </ac:spMkLst>
        </pc:spChg>
        <pc:spChg chg="add mod">
          <ac:chgData name="Toriyama, Haruyuki" userId="9e31f75d-8e38-4175-8aeb-61edf46a2832" providerId="ADAL" clId="{D57568BF-8388-45B8-A0F3-B08F5B897C4E}" dt="2024-10-22T14:21:45.396" v="11763" actId="1076"/>
          <ac:spMkLst>
            <pc:docMk/>
            <pc:sldMk cId="1975620144" sldId="2147469853"/>
            <ac:spMk id="21" creationId="{5A0D3380-FB99-C235-A4D0-5E825D0CC2BF}"/>
          </ac:spMkLst>
        </pc:spChg>
        <pc:spChg chg="add mod">
          <ac:chgData name="Toriyama, Haruyuki" userId="9e31f75d-8e38-4175-8aeb-61edf46a2832" providerId="ADAL" clId="{D57568BF-8388-45B8-A0F3-B08F5B897C4E}" dt="2024-10-22T14:21:45.396" v="11763" actId="1076"/>
          <ac:spMkLst>
            <pc:docMk/>
            <pc:sldMk cId="1975620144" sldId="2147469853"/>
            <ac:spMk id="22" creationId="{9BC8F581-8F44-028E-E749-75D883F62B35}"/>
          </ac:spMkLst>
        </pc:spChg>
        <pc:spChg chg="add mod">
          <ac:chgData name="Toriyama, Haruyuki" userId="9e31f75d-8e38-4175-8aeb-61edf46a2832" providerId="ADAL" clId="{D57568BF-8388-45B8-A0F3-B08F5B897C4E}" dt="2024-10-22T14:21:45.396" v="11763" actId="1076"/>
          <ac:spMkLst>
            <pc:docMk/>
            <pc:sldMk cId="1975620144" sldId="2147469853"/>
            <ac:spMk id="23" creationId="{4F5E1A4D-F206-3ED3-F98F-C769C7F1ABEA}"/>
          </ac:spMkLst>
        </pc:spChg>
        <pc:spChg chg="add mod">
          <ac:chgData name="Toriyama, Haruyuki" userId="9e31f75d-8e38-4175-8aeb-61edf46a2832" providerId="ADAL" clId="{D57568BF-8388-45B8-A0F3-B08F5B897C4E}" dt="2024-10-22T14:21:45.396" v="11763" actId="1076"/>
          <ac:spMkLst>
            <pc:docMk/>
            <pc:sldMk cId="1975620144" sldId="2147469853"/>
            <ac:spMk id="24" creationId="{957803DA-73F0-6C03-701E-865D9E603295}"/>
          </ac:spMkLst>
        </pc:spChg>
        <pc:spChg chg="add mod">
          <ac:chgData name="Toriyama, Haruyuki" userId="9e31f75d-8e38-4175-8aeb-61edf46a2832" providerId="ADAL" clId="{D57568BF-8388-45B8-A0F3-B08F5B897C4E}" dt="2024-10-22T14:21:45.396" v="11763" actId="1076"/>
          <ac:spMkLst>
            <pc:docMk/>
            <pc:sldMk cId="1975620144" sldId="2147469853"/>
            <ac:spMk id="25" creationId="{787C1639-8A13-DC6A-9B05-0089A9339161}"/>
          </ac:spMkLst>
        </pc:spChg>
        <pc:spChg chg="del">
          <ac:chgData name="Toriyama, Haruyuki" userId="9e31f75d-8e38-4175-8aeb-61edf46a2832" providerId="ADAL" clId="{D57568BF-8388-45B8-A0F3-B08F5B897C4E}" dt="2024-10-22T14:20:49.126" v="11750" actId="478"/>
          <ac:spMkLst>
            <pc:docMk/>
            <pc:sldMk cId="1975620144" sldId="2147469853"/>
            <ac:spMk id="28" creationId="{0BFF4F46-A126-655B-B063-D53808243579}"/>
          </ac:spMkLst>
        </pc:spChg>
        <pc:spChg chg="del">
          <ac:chgData name="Toriyama, Haruyuki" userId="9e31f75d-8e38-4175-8aeb-61edf46a2832" providerId="ADAL" clId="{D57568BF-8388-45B8-A0F3-B08F5B897C4E}" dt="2024-10-22T14:20:49.126" v="11750" actId="478"/>
          <ac:spMkLst>
            <pc:docMk/>
            <pc:sldMk cId="1975620144" sldId="2147469853"/>
            <ac:spMk id="29" creationId="{0346B650-E592-BEC0-DCBD-FE9D3505FF5F}"/>
          </ac:spMkLst>
        </pc:spChg>
        <pc:spChg chg="del">
          <ac:chgData name="Toriyama, Haruyuki" userId="9e31f75d-8e38-4175-8aeb-61edf46a2832" providerId="ADAL" clId="{D57568BF-8388-45B8-A0F3-B08F5B897C4E}" dt="2024-10-22T14:20:49.126" v="11750" actId="478"/>
          <ac:spMkLst>
            <pc:docMk/>
            <pc:sldMk cId="1975620144" sldId="2147469853"/>
            <ac:spMk id="30" creationId="{1A16FC12-367C-84C9-914C-1F6C1BA29E7A}"/>
          </ac:spMkLst>
        </pc:spChg>
        <pc:spChg chg="del">
          <ac:chgData name="Toriyama, Haruyuki" userId="9e31f75d-8e38-4175-8aeb-61edf46a2832" providerId="ADAL" clId="{D57568BF-8388-45B8-A0F3-B08F5B897C4E}" dt="2024-10-22T14:20:49.126" v="11750" actId="478"/>
          <ac:spMkLst>
            <pc:docMk/>
            <pc:sldMk cId="1975620144" sldId="2147469853"/>
            <ac:spMk id="31" creationId="{DB74AD07-0BDA-6BEC-C758-191004067C51}"/>
          </ac:spMkLst>
        </pc:spChg>
        <pc:spChg chg="del">
          <ac:chgData name="Toriyama, Haruyuki" userId="9e31f75d-8e38-4175-8aeb-61edf46a2832" providerId="ADAL" clId="{D57568BF-8388-45B8-A0F3-B08F5B897C4E}" dt="2024-10-22T14:20:49.126" v="11750" actId="478"/>
          <ac:spMkLst>
            <pc:docMk/>
            <pc:sldMk cId="1975620144" sldId="2147469853"/>
            <ac:spMk id="33" creationId="{FFC0FA27-4AD6-480A-5D90-A1A4CFA6F44A}"/>
          </ac:spMkLst>
        </pc:spChg>
        <pc:spChg chg="del">
          <ac:chgData name="Toriyama, Haruyuki" userId="9e31f75d-8e38-4175-8aeb-61edf46a2832" providerId="ADAL" clId="{D57568BF-8388-45B8-A0F3-B08F5B897C4E}" dt="2024-10-22T14:20:49.126" v="11750" actId="478"/>
          <ac:spMkLst>
            <pc:docMk/>
            <pc:sldMk cId="1975620144" sldId="2147469853"/>
            <ac:spMk id="34" creationId="{2638C357-D5B6-50CE-4AFA-004FECAAB1B9}"/>
          </ac:spMkLst>
        </pc:spChg>
        <pc:spChg chg="del">
          <ac:chgData name="Toriyama, Haruyuki" userId="9e31f75d-8e38-4175-8aeb-61edf46a2832" providerId="ADAL" clId="{D57568BF-8388-45B8-A0F3-B08F5B897C4E}" dt="2024-10-22T14:20:49.126" v="11750" actId="478"/>
          <ac:spMkLst>
            <pc:docMk/>
            <pc:sldMk cId="1975620144" sldId="2147469853"/>
            <ac:spMk id="35" creationId="{621415F8-618F-EAC3-5289-357F423E339E}"/>
          </ac:spMkLst>
        </pc:spChg>
        <pc:spChg chg="del">
          <ac:chgData name="Toriyama, Haruyuki" userId="9e31f75d-8e38-4175-8aeb-61edf46a2832" providerId="ADAL" clId="{D57568BF-8388-45B8-A0F3-B08F5B897C4E}" dt="2024-10-22T14:20:49.126" v="11750" actId="478"/>
          <ac:spMkLst>
            <pc:docMk/>
            <pc:sldMk cId="1975620144" sldId="2147469853"/>
            <ac:spMk id="36" creationId="{D372E5FA-C46F-A157-35DC-A01CBE24CDC9}"/>
          </ac:spMkLst>
        </pc:spChg>
        <pc:spChg chg="del">
          <ac:chgData name="Toriyama, Haruyuki" userId="9e31f75d-8e38-4175-8aeb-61edf46a2832" providerId="ADAL" clId="{D57568BF-8388-45B8-A0F3-B08F5B897C4E}" dt="2024-10-22T14:20:49.126" v="11750" actId="478"/>
          <ac:spMkLst>
            <pc:docMk/>
            <pc:sldMk cId="1975620144" sldId="2147469853"/>
            <ac:spMk id="37" creationId="{7C9CFB20-F618-CAA2-25DB-6406158A8BC6}"/>
          </ac:spMkLst>
        </pc:spChg>
        <pc:spChg chg="del">
          <ac:chgData name="Toriyama, Haruyuki" userId="9e31f75d-8e38-4175-8aeb-61edf46a2832" providerId="ADAL" clId="{D57568BF-8388-45B8-A0F3-B08F5B897C4E}" dt="2024-10-22T14:20:49.126" v="11750" actId="478"/>
          <ac:spMkLst>
            <pc:docMk/>
            <pc:sldMk cId="1975620144" sldId="2147469853"/>
            <ac:spMk id="38" creationId="{D0F7A7F7-145E-6DF6-ED74-30CD2085201C}"/>
          </ac:spMkLst>
        </pc:spChg>
        <pc:spChg chg="del">
          <ac:chgData name="Toriyama, Haruyuki" userId="9e31f75d-8e38-4175-8aeb-61edf46a2832" providerId="ADAL" clId="{D57568BF-8388-45B8-A0F3-B08F5B897C4E}" dt="2024-10-22T14:20:53.138" v="11752" actId="478"/>
          <ac:spMkLst>
            <pc:docMk/>
            <pc:sldMk cId="1975620144" sldId="2147469853"/>
            <ac:spMk id="39" creationId="{4878942F-581F-B2C7-DFF3-25289CA84490}"/>
          </ac:spMkLst>
        </pc:spChg>
        <pc:spChg chg="add mod">
          <ac:chgData name="Toriyama, Haruyuki" userId="9e31f75d-8e38-4175-8aeb-61edf46a2832" providerId="ADAL" clId="{D57568BF-8388-45B8-A0F3-B08F5B897C4E}" dt="2024-10-22T14:21:45.396" v="11763" actId="1076"/>
          <ac:spMkLst>
            <pc:docMk/>
            <pc:sldMk cId="1975620144" sldId="2147469853"/>
            <ac:spMk id="41" creationId="{23FEEE34-7644-CD54-7BB2-AAB47079A683}"/>
          </ac:spMkLst>
        </pc:spChg>
        <pc:spChg chg="add mod">
          <ac:chgData name="Toriyama, Haruyuki" userId="9e31f75d-8e38-4175-8aeb-61edf46a2832" providerId="ADAL" clId="{D57568BF-8388-45B8-A0F3-B08F5B897C4E}" dt="2024-10-22T14:21:45.396" v="11763" actId="1076"/>
          <ac:spMkLst>
            <pc:docMk/>
            <pc:sldMk cId="1975620144" sldId="2147469853"/>
            <ac:spMk id="42" creationId="{1CD45461-6360-F378-B7FE-FC313445C9CE}"/>
          </ac:spMkLst>
        </pc:spChg>
        <pc:spChg chg="add mod">
          <ac:chgData name="Toriyama, Haruyuki" userId="9e31f75d-8e38-4175-8aeb-61edf46a2832" providerId="ADAL" clId="{D57568BF-8388-45B8-A0F3-B08F5B897C4E}" dt="2024-10-22T14:21:45.396" v="11763" actId="1076"/>
          <ac:spMkLst>
            <pc:docMk/>
            <pc:sldMk cId="1975620144" sldId="2147469853"/>
            <ac:spMk id="43" creationId="{A684F8C9-2A6C-FA17-0FEA-B2210C88896E}"/>
          </ac:spMkLst>
        </pc:spChg>
        <pc:spChg chg="add mod">
          <ac:chgData name="Toriyama, Haruyuki" userId="9e31f75d-8e38-4175-8aeb-61edf46a2832" providerId="ADAL" clId="{D57568BF-8388-45B8-A0F3-B08F5B897C4E}" dt="2024-10-22T14:21:45.396" v="11763" actId="1076"/>
          <ac:spMkLst>
            <pc:docMk/>
            <pc:sldMk cId="1975620144" sldId="2147469853"/>
            <ac:spMk id="44" creationId="{DFEAE316-BF0F-386E-50A3-AEC1DFD76DC6}"/>
          </ac:spMkLst>
        </pc:spChg>
        <pc:spChg chg="add mod">
          <ac:chgData name="Toriyama, Haruyuki" userId="9e31f75d-8e38-4175-8aeb-61edf46a2832" providerId="ADAL" clId="{D57568BF-8388-45B8-A0F3-B08F5B897C4E}" dt="2024-10-22T14:21:45.396" v="11763" actId="1076"/>
          <ac:spMkLst>
            <pc:docMk/>
            <pc:sldMk cId="1975620144" sldId="2147469853"/>
            <ac:spMk id="45" creationId="{DF9730C9-4EDE-C346-C6AB-B8311E00C3F2}"/>
          </ac:spMkLst>
        </pc:spChg>
        <pc:spChg chg="add mod">
          <ac:chgData name="Toriyama, Haruyuki" userId="9e31f75d-8e38-4175-8aeb-61edf46a2832" providerId="ADAL" clId="{D57568BF-8388-45B8-A0F3-B08F5B897C4E}" dt="2024-10-22T14:21:45.396" v="11763" actId="1076"/>
          <ac:spMkLst>
            <pc:docMk/>
            <pc:sldMk cId="1975620144" sldId="2147469853"/>
            <ac:spMk id="46" creationId="{85E3C9A1-B755-7B53-3A84-95251EE1283A}"/>
          </ac:spMkLst>
        </pc:spChg>
        <pc:spChg chg="add mod">
          <ac:chgData name="Toriyama, Haruyuki" userId="9e31f75d-8e38-4175-8aeb-61edf46a2832" providerId="ADAL" clId="{D57568BF-8388-45B8-A0F3-B08F5B897C4E}" dt="2024-10-22T14:21:57.971" v="11764" actId="571"/>
          <ac:spMkLst>
            <pc:docMk/>
            <pc:sldMk cId="1975620144" sldId="2147469853"/>
            <ac:spMk id="53" creationId="{CD47D822-CEF7-EB39-C870-AF306C6031D4}"/>
          </ac:spMkLst>
        </pc:spChg>
        <pc:spChg chg="add mod">
          <ac:chgData name="Toriyama, Haruyuki" userId="9e31f75d-8e38-4175-8aeb-61edf46a2832" providerId="ADAL" clId="{D57568BF-8388-45B8-A0F3-B08F5B897C4E}" dt="2024-10-22T14:21:57.971" v="11764" actId="571"/>
          <ac:spMkLst>
            <pc:docMk/>
            <pc:sldMk cId="1975620144" sldId="2147469853"/>
            <ac:spMk id="54" creationId="{414DBA46-AA8F-0D4B-7498-E1F253524026}"/>
          </ac:spMkLst>
        </pc:spChg>
        <pc:spChg chg="add mod">
          <ac:chgData name="Toriyama, Haruyuki" userId="9e31f75d-8e38-4175-8aeb-61edf46a2832" providerId="ADAL" clId="{D57568BF-8388-45B8-A0F3-B08F5B897C4E}" dt="2024-10-22T14:21:57.971" v="11764" actId="571"/>
          <ac:spMkLst>
            <pc:docMk/>
            <pc:sldMk cId="1975620144" sldId="2147469853"/>
            <ac:spMk id="55" creationId="{D56375C7-80F3-0DDD-6060-47AF1CB3F2B9}"/>
          </ac:spMkLst>
        </pc:spChg>
        <pc:spChg chg="add mod">
          <ac:chgData name="Toriyama, Haruyuki" userId="9e31f75d-8e38-4175-8aeb-61edf46a2832" providerId="ADAL" clId="{D57568BF-8388-45B8-A0F3-B08F5B897C4E}" dt="2024-10-22T14:24:22.678" v="11970" actId="20577"/>
          <ac:spMkLst>
            <pc:docMk/>
            <pc:sldMk cId="1975620144" sldId="2147469853"/>
            <ac:spMk id="56" creationId="{967ADB74-EF48-FBC3-6E4F-592D8E80E577}"/>
          </ac:spMkLst>
        </pc:spChg>
        <pc:spChg chg="add mod">
          <ac:chgData name="Toriyama, Haruyuki" userId="9e31f75d-8e38-4175-8aeb-61edf46a2832" providerId="ADAL" clId="{D57568BF-8388-45B8-A0F3-B08F5B897C4E}" dt="2024-10-22T14:29:33.874" v="12036" actId="14100"/>
          <ac:spMkLst>
            <pc:docMk/>
            <pc:sldMk cId="1975620144" sldId="2147469853"/>
            <ac:spMk id="57" creationId="{B7B90269-9A62-50B2-764E-DF00E9BE2011}"/>
          </ac:spMkLst>
        </pc:spChg>
        <pc:graphicFrameChg chg="del">
          <ac:chgData name="Toriyama, Haruyuki" userId="9e31f75d-8e38-4175-8aeb-61edf46a2832" providerId="ADAL" clId="{D57568BF-8388-45B8-A0F3-B08F5B897C4E}" dt="2024-10-22T14:20:49.126" v="11750" actId="478"/>
          <ac:graphicFrameMkLst>
            <pc:docMk/>
            <pc:sldMk cId="1975620144" sldId="2147469853"/>
            <ac:graphicFrameMk id="17" creationId="{A0CDB3F5-1432-699D-A1E1-D5FA64B1E63D}"/>
          </ac:graphicFrameMkLst>
        </pc:graphicFrameChg>
        <pc:graphicFrameChg chg="del">
          <ac:chgData name="Toriyama, Haruyuki" userId="9e31f75d-8e38-4175-8aeb-61edf46a2832" providerId="ADAL" clId="{D57568BF-8388-45B8-A0F3-B08F5B897C4E}" dt="2024-10-22T14:20:49.126" v="11750" actId="478"/>
          <ac:graphicFrameMkLst>
            <pc:docMk/>
            <pc:sldMk cId="1975620144" sldId="2147469853"/>
            <ac:graphicFrameMk id="32" creationId="{A514869D-68B1-3FFB-3E34-AEF38F4512F3}"/>
          </ac:graphicFrameMkLst>
        </pc:graphicFrameChg>
        <pc:cxnChg chg="add mod">
          <ac:chgData name="Toriyama, Haruyuki" userId="9e31f75d-8e38-4175-8aeb-61edf46a2832" providerId="ADAL" clId="{D57568BF-8388-45B8-A0F3-B08F5B897C4E}" dt="2024-10-22T14:21:45.396" v="11763" actId="1076"/>
          <ac:cxnSpMkLst>
            <pc:docMk/>
            <pc:sldMk cId="1975620144" sldId="2147469853"/>
            <ac:cxnSpMk id="26" creationId="{42563EDD-8EF0-09E8-0D39-74C37DFCA9FE}"/>
          </ac:cxnSpMkLst>
        </pc:cxnChg>
        <pc:cxnChg chg="add mod">
          <ac:chgData name="Toriyama, Haruyuki" userId="9e31f75d-8e38-4175-8aeb-61edf46a2832" providerId="ADAL" clId="{D57568BF-8388-45B8-A0F3-B08F5B897C4E}" dt="2024-10-22T14:21:45.396" v="11763" actId="1076"/>
          <ac:cxnSpMkLst>
            <pc:docMk/>
            <pc:sldMk cId="1975620144" sldId="2147469853"/>
            <ac:cxnSpMk id="27" creationId="{3A06349E-13CE-F34F-44B6-DE42A60BA11A}"/>
          </ac:cxnSpMkLst>
        </pc:cxnChg>
        <pc:cxnChg chg="add mod">
          <ac:chgData name="Toriyama, Haruyuki" userId="9e31f75d-8e38-4175-8aeb-61edf46a2832" providerId="ADAL" clId="{D57568BF-8388-45B8-A0F3-B08F5B897C4E}" dt="2024-10-22T14:21:45.396" v="11763" actId="1076"/>
          <ac:cxnSpMkLst>
            <pc:docMk/>
            <pc:sldMk cId="1975620144" sldId="2147469853"/>
            <ac:cxnSpMk id="40" creationId="{40AC5BE2-42D0-96BC-2CC1-156620E2B69F}"/>
          </ac:cxnSpMkLst>
        </pc:cxnChg>
        <pc:cxnChg chg="add mod">
          <ac:chgData name="Toriyama, Haruyuki" userId="9e31f75d-8e38-4175-8aeb-61edf46a2832" providerId="ADAL" clId="{D57568BF-8388-45B8-A0F3-B08F5B897C4E}" dt="2024-10-22T14:21:45.396" v="11763" actId="1076"/>
          <ac:cxnSpMkLst>
            <pc:docMk/>
            <pc:sldMk cId="1975620144" sldId="2147469853"/>
            <ac:cxnSpMk id="47" creationId="{7B31078B-AB28-3018-06C4-577DC6ADA4AA}"/>
          </ac:cxnSpMkLst>
        </pc:cxnChg>
        <pc:cxnChg chg="add mod">
          <ac:chgData name="Toriyama, Haruyuki" userId="9e31f75d-8e38-4175-8aeb-61edf46a2832" providerId="ADAL" clId="{D57568BF-8388-45B8-A0F3-B08F5B897C4E}" dt="2024-10-22T14:21:45.396" v="11763" actId="1076"/>
          <ac:cxnSpMkLst>
            <pc:docMk/>
            <pc:sldMk cId="1975620144" sldId="2147469853"/>
            <ac:cxnSpMk id="48" creationId="{5EC742AF-AA2E-B990-2E7C-962C7ED1F7FF}"/>
          </ac:cxnSpMkLst>
        </pc:cxnChg>
        <pc:cxnChg chg="add mod">
          <ac:chgData name="Toriyama, Haruyuki" userId="9e31f75d-8e38-4175-8aeb-61edf46a2832" providerId="ADAL" clId="{D57568BF-8388-45B8-A0F3-B08F5B897C4E}" dt="2024-10-22T14:21:45.396" v="11763" actId="1076"/>
          <ac:cxnSpMkLst>
            <pc:docMk/>
            <pc:sldMk cId="1975620144" sldId="2147469853"/>
            <ac:cxnSpMk id="49" creationId="{9477E670-1101-3986-F95C-0FA58B680192}"/>
          </ac:cxnSpMkLst>
        </pc:cxnChg>
        <pc:cxnChg chg="add mod">
          <ac:chgData name="Toriyama, Haruyuki" userId="9e31f75d-8e38-4175-8aeb-61edf46a2832" providerId="ADAL" clId="{D57568BF-8388-45B8-A0F3-B08F5B897C4E}" dt="2024-10-22T14:21:45.396" v="11763" actId="1076"/>
          <ac:cxnSpMkLst>
            <pc:docMk/>
            <pc:sldMk cId="1975620144" sldId="2147469853"/>
            <ac:cxnSpMk id="50" creationId="{54C35518-6476-1F4E-C1A8-862D6EB34572}"/>
          </ac:cxnSpMkLst>
        </pc:cxnChg>
        <pc:cxnChg chg="add mod">
          <ac:chgData name="Toriyama, Haruyuki" userId="9e31f75d-8e38-4175-8aeb-61edf46a2832" providerId="ADAL" clId="{D57568BF-8388-45B8-A0F3-B08F5B897C4E}" dt="2024-10-22T14:21:45.396" v="11763" actId="1076"/>
          <ac:cxnSpMkLst>
            <pc:docMk/>
            <pc:sldMk cId="1975620144" sldId="2147469853"/>
            <ac:cxnSpMk id="51" creationId="{169B0FAF-4309-7A51-AE5D-E38C7A89483D}"/>
          </ac:cxnSpMkLst>
        </pc:cxnChg>
        <pc:cxnChg chg="add mod">
          <ac:chgData name="Toriyama, Haruyuki" userId="9e31f75d-8e38-4175-8aeb-61edf46a2832" providerId="ADAL" clId="{D57568BF-8388-45B8-A0F3-B08F5B897C4E}" dt="2024-10-22T14:21:45.396" v="11763" actId="1076"/>
          <ac:cxnSpMkLst>
            <pc:docMk/>
            <pc:sldMk cId="1975620144" sldId="2147469853"/>
            <ac:cxnSpMk id="52" creationId="{49EB1C73-7178-3B92-4AE2-636A69A48BB4}"/>
          </ac:cxnSpMkLst>
        </pc:cxnChg>
      </pc:sldChg>
      <pc:sldChg chg="add">
        <pc:chgData name="Toriyama, Haruyuki" userId="9e31f75d-8e38-4175-8aeb-61edf46a2832" providerId="ADAL" clId="{D57568BF-8388-45B8-A0F3-B08F5B897C4E}" dt="2024-10-23T03:40:37.132" v="12460" actId="2890"/>
        <pc:sldMkLst>
          <pc:docMk/>
          <pc:sldMk cId="2695879161" sldId="2147469854"/>
        </pc:sldMkLst>
      </pc:sldChg>
      <pc:sldChg chg="addSp delSp modSp add mod">
        <pc:chgData name="Toriyama, Haruyuki" userId="9e31f75d-8e38-4175-8aeb-61edf46a2832" providerId="ADAL" clId="{D57568BF-8388-45B8-A0F3-B08F5B897C4E}" dt="2024-10-23T07:32:20.973" v="13294" actId="14100"/>
        <pc:sldMkLst>
          <pc:docMk/>
          <pc:sldMk cId="2240745730" sldId="2147469855"/>
        </pc:sldMkLst>
        <pc:spChg chg="del">
          <ac:chgData name="Toriyama, Haruyuki" userId="9e31f75d-8e38-4175-8aeb-61edf46a2832" providerId="ADAL" clId="{D57568BF-8388-45B8-A0F3-B08F5B897C4E}" dt="2024-10-23T04:11:00.959" v="12494" actId="478"/>
          <ac:spMkLst>
            <pc:docMk/>
            <pc:sldMk cId="2240745730" sldId="2147469855"/>
            <ac:spMk id="3" creationId="{4985AD21-494C-4775-2B7E-3EF90123D299}"/>
          </ac:spMkLst>
        </pc:spChg>
        <pc:spChg chg="mod">
          <ac:chgData name="Toriyama, Haruyuki" userId="9e31f75d-8e38-4175-8aeb-61edf46a2832" providerId="ADAL" clId="{D57568BF-8388-45B8-A0F3-B08F5B897C4E}" dt="2024-10-23T07:17:15.676" v="12953" actId="20577"/>
          <ac:spMkLst>
            <pc:docMk/>
            <pc:sldMk cId="2240745730" sldId="2147469855"/>
            <ac:spMk id="4" creationId="{2EA7B675-4EF3-F78C-D520-5B7849CE4D3D}"/>
          </ac:spMkLst>
        </pc:spChg>
        <pc:spChg chg="add del mod">
          <ac:chgData name="Toriyama, Haruyuki" userId="9e31f75d-8e38-4175-8aeb-61edf46a2832" providerId="ADAL" clId="{D57568BF-8388-45B8-A0F3-B08F5B897C4E}" dt="2024-10-23T06:58:25.481" v="12820" actId="478"/>
          <ac:spMkLst>
            <pc:docMk/>
            <pc:sldMk cId="2240745730" sldId="2147469855"/>
            <ac:spMk id="5" creationId="{133937A2-67BA-489F-5528-69AE182D54C0}"/>
          </ac:spMkLst>
        </pc:spChg>
        <pc:spChg chg="add mod">
          <ac:chgData name="Toriyama, Haruyuki" userId="9e31f75d-8e38-4175-8aeb-61edf46a2832" providerId="ADAL" clId="{D57568BF-8388-45B8-A0F3-B08F5B897C4E}" dt="2024-10-23T07:17:47.966" v="12959" actId="552"/>
          <ac:spMkLst>
            <pc:docMk/>
            <pc:sldMk cId="2240745730" sldId="2147469855"/>
            <ac:spMk id="6" creationId="{32D12A2F-8218-39F6-242C-589D55263A81}"/>
          </ac:spMkLst>
        </pc:spChg>
        <pc:spChg chg="add mod">
          <ac:chgData name="Toriyama, Haruyuki" userId="9e31f75d-8e38-4175-8aeb-61edf46a2832" providerId="ADAL" clId="{D57568BF-8388-45B8-A0F3-B08F5B897C4E}" dt="2024-10-23T07:32:20.973" v="13294" actId="14100"/>
          <ac:spMkLst>
            <pc:docMk/>
            <pc:sldMk cId="2240745730" sldId="2147469855"/>
            <ac:spMk id="7" creationId="{E91966A4-E485-B8AB-4A4F-32352D00DB65}"/>
          </ac:spMkLst>
        </pc:spChg>
        <pc:spChg chg="add mod">
          <ac:chgData name="Toriyama, Haruyuki" userId="9e31f75d-8e38-4175-8aeb-61edf46a2832" providerId="ADAL" clId="{D57568BF-8388-45B8-A0F3-B08F5B897C4E}" dt="2024-10-23T07:32:20.973" v="13294" actId="14100"/>
          <ac:spMkLst>
            <pc:docMk/>
            <pc:sldMk cId="2240745730" sldId="2147469855"/>
            <ac:spMk id="8" creationId="{30662032-4542-E816-8794-C3B40D52B023}"/>
          </ac:spMkLst>
        </pc:spChg>
        <pc:spChg chg="add mod">
          <ac:chgData name="Toriyama, Haruyuki" userId="9e31f75d-8e38-4175-8aeb-61edf46a2832" providerId="ADAL" clId="{D57568BF-8388-45B8-A0F3-B08F5B897C4E}" dt="2024-10-23T07:32:20.973" v="13294" actId="14100"/>
          <ac:spMkLst>
            <pc:docMk/>
            <pc:sldMk cId="2240745730" sldId="2147469855"/>
            <ac:spMk id="9" creationId="{0990E0B6-D59E-38C6-739A-43902A2CD8A3}"/>
          </ac:spMkLst>
        </pc:spChg>
        <pc:spChg chg="add mod">
          <ac:chgData name="Toriyama, Haruyuki" userId="9e31f75d-8e38-4175-8aeb-61edf46a2832" providerId="ADAL" clId="{D57568BF-8388-45B8-A0F3-B08F5B897C4E}" dt="2024-10-23T07:32:20.973" v="13294" actId="14100"/>
          <ac:spMkLst>
            <pc:docMk/>
            <pc:sldMk cId="2240745730" sldId="2147469855"/>
            <ac:spMk id="10" creationId="{27EEFD81-6F23-0AB8-2AAB-9FE147F1D606}"/>
          </ac:spMkLst>
        </pc:spChg>
        <pc:spChg chg="add mod">
          <ac:chgData name="Toriyama, Haruyuki" userId="9e31f75d-8e38-4175-8aeb-61edf46a2832" providerId="ADAL" clId="{D57568BF-8388-45B8-A0F3-B08F5B897C4E}" dt="2024-10-23T07:32:20.973" v="13294" actId="14100"/>
          <ac:spMkLst>
            <pc:docMk/>
            <pc:sldMk cId="2240745730" sldId="2147469855"/>
            <ac:spMk id="11" creationId="{6CB39270-C7E6-103D-B610-0868E4114306}"/>
          </ac:spMkLst>
        </pc:spChg>
        <pc:spChg chg="add mod">
          <ac:chgData name="Toriyama, Haruyuki" userId="9e31f75d-8e38-4175-8aeb-61edf46a2832" providerId="ADAL" clId="{D57568BF-8388-45B8-A0F3-B08F5B897C4E}" dt="2024-10-23T07:23:55.706" v="13125" actId="14100"/>
          <ac:spMkLst>
            <pc:docMk/>
            <pc:sldMk cId="2240745730" sldId="2147469855"/>
            <ac:spMk id="12" creationId="{98BF5175-2CA5-8D57-3E6B-8CBC848483B5}"/>
          </ac:spMkLst>
        </pc:spChg>
        <pc:spChg chg="add mod">
          <ac:chgData name="Toriyama, Haruyuki" userId="9e31f75d-8e38-4175-8aeb-61edf46a2832" providerId="ADAL" clId="{D57568BF-8388-45B8-A0F3-B08F5B897C4E}" dt="2024-10-23T07:30:15.666" v="13251" actId="1076"/>
          <ac:spMkLst>
            <pc:docMk/>
            <pc:sldMk cId="2240745730" sldId="2147469855"/>
            <ac:spMk id="13" creationId="{1B768FD1-8807-EC72-0B1F-23BDAA26F953}"/>
          </ac:spMkLst>
        </pc:spChg>
        <pc:spChg chg="add mod">
          <ac:chgData name="Toriyama, Haruyuki" userId="9e31f75d-8e38-4175-8aeb-61edf46a2832" providerId="ADAL" clId="{D57568BF-8388-45B8-A0F3-B08F5B897C4E}" dt="2024-10-23T07:30:12.196" v="13250" actId="1076"/>
          <ac:spMkLst>
            <pc:docMk/>
            <pc:sldMk cId="2240745730" sldId="2147469855"/>
            <ac:spMk id="14" creationId="{D212EECB-9047-7A0E-A0F1-F7075C1FC255}"/>
          </ac:spMkLst>
        </pc:spChg>
      </pc:sldChg>
      <pc:sldChg chg="addSp delSp modSp add mod">
        <pc:chgData name="Toriyama, Haruyuki" userId="9e31f75d-8e38-4175-8aeb-61edf46a2832" providerId="ADAL" clId="{D57568BF-8388-45B8-A0F3-B08F5B897C4E}" dt="2024-10-23T07:17:18.943" v="12955" actId="20577"/>
        <pc:sldMkLst>
          <pc:docMk/>
          <pc:sldMk cId="2256431487" sldId="2147469856"/>
        </pc:sldMkLst>
        <pc:spChg chg="del">
          <ac:chgData name="Toriyama, Haruyuki" userId="9e31f75d-8e38-4175-8aeb-61edf46a2832" providerId="ADAL" clId="{D57568BF-8388-45B8-A0F3-B08F5B897C4E}" dt="2024-10-23T06:58:18.352" v="12818" actId="21"/>
          <ac:spMkLst>
            <pc:docMk/>
            <pc:sldMk cId="2256431487" sldId="2147469856"/>
            <ac:spMk id="3" creationId="{648A9D53-2D6A-1FC1-78C8-14FBFA8EBD51}"/>
          </ac:spMkLst>
        </pc:spChg>
        <pc:spChg chg="mod">
          <ac:chgData name="Toriyama, Haruyuki" userId="9e31f75d-8e38-4175-8aeb-61edf46a2832" providerId="ADAL" clId="{D57568BF-8388-45B8-A0F3-B08F5B897C4E}" dt="2024-10-23T07:17:18.943" v="12955" actId="20577"/>
          <ac:spMkLst>
            <pc:docMk/>
            <pc:sldMk cId="2256431487" sldId="2147469856"/>
            <ac:spMk id="4" creationId="{2EA7B675-4EF3-F78C-D520-5B7849CE4D3D}"/>
          </ac:spMkLst>
        </pc:spChg>
        <pc:spChg chg="del">
          <ac:chgData name="Toriyama, Haruyuki" userId="9e31f75d-8e38-4175-8aeb-61edf46a2832" providerId="ADAL" clId="{D57568BF-8388-45B8-A0F3-B08F5B897C4E}" dt="2024-10-23T06:58:18.352" v="12818" actId="21"/>
          <ac:spMkLst>
            <pc:docMk/>
            <pc:sldMk cId="2256431487" sldId="2147469856"/>
            <ac:spMk id="5" creationId="{40CD19E5-F8EC-727E-78F2-4D64274E1BCE}"/>
          </ac:spMkLst>
        </pc:spChg>
        <pc:spChg chg="del">
          <ac:chgData name="Toriyama, Haruyuki" userId="9e31f75d-8e38-4175-8aeb-61edf46a2832" providerId="ADAL" clId="{D57568BF-8388-45B8-A0F3-B08F5B897C4E}" dt="2024-10-23T06:58:18.352" v="12818" actId="21"/>
          <ac:spMkLst>
            <pc:docMk/>
            <pc:sldMk cId="2256431487" sldId="2147469856"/>
            <ac:spMk id="6" creationId="{8274DE30-1DCB-4F10-0A1B-174F330EC030}"/>
          </ac:spMkLst>
        </pc:spChg>
        <pc:spChg chg="del">
          <ac:chgData name="Toriyama, Haruyuki" userId="9e31f75d-8e38-4175-8aeb-61edf46a2832" providerId="ADAL" clId="{D57568BF-8388-45B8-A0F3-B08F5B897C4E}" dt="2024-10-23T06:58:18.352" v="12818" actId="21"/>
          <ac:spMkLst>
            <pc:docMk/>
            <pc:sldMk cId="2256431487" sldId="2147469856"/>
            <ac:spMk id="7" creationId="{1B690C5E-F31C-7C25-11E7-518E1A69B5BE}"/>
          </ac:spMkLst>
        </pc:spChg>
        <pc:spChg chg="del">
          <ac:chgData name="Toriyama, Haruyuki" userId="9e31f75d-8e38-4175-8aeb-61edf46a2832" providerId="ADAL" clId="{D57568BF-8388-45B8-A0F3-B08F5B897C4E}" dt="2024-10-23T06:58:18.352" v="12818" actId="21"/>
          <ac:spMkLst>
            <pc:docMk/>
            <pc:sldMk cId="2256431487" sldId="2147469856"/>
            <ac:spMk id="8" creationId="{71D2ABDE-0F6B-9388-EFF9-080D6873AAFF}"/>
          </ac:spMkLst>
        </pc:spChg>
        <pc:spChg chg="mod">
          <ac:chgData name="Toriyama, Haruyuki" userId="9e31f75d-8e38-4175-8aeb-61edf46a2832" providerId="ADAL" clId="{D57568BF-8388-45B8-A0F3-B08F5B897C4E}" dt="2024-10-23T06:58:32.189" v="12822" actId="552"/>
          <ac:spMkLst>
            <pc:docMk/>
            <pc:sldMk cId="2256431487" sldId="2147469856"/>
            <ac:spMk id="9" creationId="{8B013569-F22D-853D-2115-05C3B6BA238F}"/>
          </ac:spMkLst>
        </pc:spChg>
        <pc:spChg chg="mod">
          <ac:chgData name="Toriyama, Haruyuki" userId="9e31f75d-8e38-4175-8aeb-61edf46a2832" providerId="ADAL" clId="{D57568BF-8388-45B8-A0F3-B08F5B897C4E}" dt="2024-10-23T07:01:14.966" v="12916" actId="20577"/>
          <ac:spMkLst>
            <pc:docMk/>
            <pc:sldMk cId="2256431487" sldId="2147469856"/>
            <ac:spMk id="10" creationId="{EF9DDD5E-D0F9-B157-AC6F-1299DE05673A}"/>
          </ac:spMkLst>
        </pc:spChg>
        <pc:spChg chg="mod">
          <ac:chgData name="Toriyama, Haruyuki" userId="9e31f75d-8e38-4175-8aeb-61edf46a2832" providerId="ADAL" clId="{D57568BF-8388-45B8-A0F3-B08F5B897C4E}" dt="2024-10-23T07:00:25.158" v="12907" actId="1036"/>
          <ac:spMkLst>
            <pc:docMk/>
            <pc:sldMk cId="2256431487" sldId="2147469856"/>
            <ac:spMk id="14" creationId="{86AFC4E8-B53C-B179-90EA-6C6F864E1160}"/>
          </ac:spMkLst>
        </pc:spChg>
        <pc:spChg chg="mod">
          <ac:chgData name="Toriyama, Haruyuki" userId="9e31f75d-8e38-4175-8aeb-61edf46a2832" providerId="ADAL" clId="{D57568BF-8388-45B8-A0F3-B08F5B897C4E}" dt="2024-10-23T07:00:25.158" v="12907" actId="1036"/>
          <ac:spMkLst>
            <pc:docMk/>
            <pc:sldMk cId="2256431487" sldId="2147469856"/>
            <ac:spMk id="16" creationId="{B175EE8D-6652-E347-E800-0349CF29942F}"/>
          </ac:spMkLst>
        </pc:spChg>
        <pc:spChg chg="mod">
          <ac:chgData name="Toriyama, Haruyuki" userId="9e31f75d-8e38-4175-8aeb-61edf46a2832" providerId="ADAL" clId="{D57568BF-8388-45B8-A0F3-B08F5B897C4E}" dt="2024-10-23T07:00:25.158" v="12907" actId="1036"/>
          <ac:spMkLst>
            <pc:docMk/>
            <pc:sldMk cId="2256431487" sldId="2147469856"/>
            <ac:spMk id="17" creationId="{BC0DCCA1-896E-2E3C-6041-FD66AFC56E7A}"/>
          </ac:spMkLst>
        </pc:spChg>
        <pc:spChg chg="mod">
          <ac:chgData name="Toriyama, Haruyuki" userId="9e31f75d-8e38-4175-8aeb-61edf46a2832" providerId="ADAL" clId="{D57568BF-8388-45B8-A0F3-B08F5B897C4E}" dt="2024-10-23T07:00:25.158" v="12907" actId="1036"/>
          <ac:spMkLst>
            <pc:docMk/>
            <pc:sldMk cId="2256431487" sldId="2147469856"/>
            <ac:spMk id="18" creationId="{431C2CC7-8B83-FE32-FF80-2E866CA6BD93}"/>
          </ac:spMkLst>
        </pc:spChg>
        <pc:spChg chg="mod">
          <ac:chgData name="Toriyama, Haruyuki" userId="9e31f75d-8e38-4175-8aeb-61edf46a2832" providerId="ADAL" clId="{D57568BF-8388-45B8-A0F3-B08F5B897C4E}" dt="2024-10-23T07:00:25.158" v="12907" actId="1036"/>
          <ac:spMkLst>
            <pc:docMk/>
            <pc:sldMk cId="2256431487" sldId="2147469856"/>
            <ac:spMk id="20" creationId="{1872119A-71F6-06EA-C77A-1B9B3AAC7739}"/>
          </ac:spMkLst>
        </pc:spChg>
        <pc:spChg chg="mod">
          <ac:chgData name="Toriyama, Haruyuki" userId="9e31f75d-8e38-4175-8aeb-61edf46a2832" providerId="ADAL" clId="{D57568BF-8388-45B8-A0F3-B08F5B897C4E}" dt="2024-10-23T06:58:40.165" v="12824" actId="14100"/>
          <ac:spMkLst>
            <pc:docMk/>
            <pc:sldMk cId="2256431487" sldId="2147469856"/>
            <ac:spMk id="21" creationId="{508315B6-DE9C-951B-2FEE-66A1078582A6}"/>
          </ac:spMkLst>
        </pc:spChg>
        <pc:spChg chg="mod">
          <ac:chgData name="Toriyama, Haruyuki" userId="9e31f75d-8e38-4175-8aeb-61edf46a2832" providerId="ADAL" clId="{D57568BF-8388-45B8-A0F3-B08F5B897C4E}" dt="2024-10-23T07:00:30.329" v="12908" actId="555"/>
          <ac:spMkLst>
            <pc:docMk/>
            <pc:sldMk cId="2256431487" sldId="2147469856"/>
            <ac:spMk id="23" creationId="{DF4104CF-920B-E8F4-F074-0562B01ADF05}"/>
          </ac:spMkLst>
        </pc:spChg>
        <pc:spChg chg="del">
          <ac:chgData name="Toriyama, Haruyuki" userId="9e31f75d-8e38-4175-8aeb-61edf46a2832" providerId="ADAL" clId="{D57568BF-8388-45B8-A0F3-B08F5B897C4E}" dt="2024-10-23T06:58:18.352" v="12818" actId="21"/>
          <ac:spMkLst>
            <pc:docMk/>
            <pc:sldMk cId="2256431487" sldId="2147469856"/>
            <ac:spMk id="24" creationId="{0A712FDA-32C5-9935-AA62-1386F27E9B01}"/>
          </ac:spMkLst>
        </pc:spChg>
        <pc:spChg chg="add mod">
          <ac:chgData name="Toriyama, Haruyuki" userId="9e31f75d-8e38-4175-8aeb-61edf46a2832" providerId="ADAL" clId="{D57568BF-8388-45B8-A0F3-B08F5B897C4E}" dt="2024-10-23T07:00:30.329" v="12908" actId="555"/>
          <ac:spMkLst>
            <pc:docMk/>
            <pc:sldMk cId="2256431487" sldId="2147469856"/>
            <ac:spMk id="25" creationId="{9CD7CA96-4B14-B1E7-B099-749D93CD0E82}"/>
          </ac:spMkLst>
        </pc:spChg>
        <pc:grpChg chg="mod">
          <ac:chgData name="Toriyama, Haruyuki" userId="9e31f75d-8e38-4175-8aeb-61edf46a2832" providerId="ADAL" clId="{D57568BF-8388-45B8-A0F3-B08F5B897C4E}" dt="2024-10-23T07:00:25.158" v="12907" actId="1036"/>
          <ac:grpSpMkLst>
            <pc:docMk/>
            <pc:sldMk cId="2256431487" sldId="2147469856"/>
            <ac:grpSpMk id="19" creationId="{AEBCE746-2687-9352-F2CD-CA886CAC9BB3}"/>
          </ac:grpSpMkLst>
        </pc:grpChg>
        <pc:graphicFrameChg chg="mod modGraphic">
          <ac:chgData name="Toriyama, Haruyuki" userId="9e31f75d-8e38-4175-8aeb-61edf46a2832" providerId="ADAL" clId="{D57568BF-8388-45B8-A0F3-B08F5B897C4E}" dt="2024-10-23T07:01:48.378" v="12937" actId="20577"/>
          <ac:graphicFrameMkLst>
            <pc:docMk/>
            <pc:sldMk cId="2256431487" sldId="2147469856"/>
            <ac:graphicFrameMk id="22" creationId="{02C4F045-628A-08A8-E74F-A57C8DCB00C1}"/>
          </ac:graphicFrameMkLst>
        </pc:graphicFrameChg>
        <pc:cxnChg chg="mod">
          <ac:chgData name="Toriyama, Haruyuki" userId="9e31f75d-8e38-4175-8aeb-61edf46a2832" providerId="ADAL" clId="{D57568BF-8388-45B8-A0F3-B08F5B897C4E}" dt="2024-10-23T07:00:25.158" v="12907" actId="1036"/>
          <ac:cxnSpMkLst>
            <pc:docMk/>
            <pc:sldMk cId="2256431487" sldId="2147469856"/>
            <ac:cxnSpMk id="2054" creationId="{BE228DE0-D629-6767-B632-2FD6F32FCF89}"/>
          </ac:cxnSpMkLst>
        </pc:cxnChg>
        <pc:cxnChg chg="mod">
          <ac:chgData name="Toriyama, Haruyuki" userId="9e31f75d-8e38-4175-8aeb-61edf46a2832" providerId="ADAL" clId="{D57568BF-8388-45B8-A0F3-B08F5B897C4E}" dt="2024-10-23T07:00:25.158" v="12907" actId="1036"/>
          <ac:cxnSpMkLst>
            <pc:docMk/>
            <pc:sldMk cId="2256431487" sldId="2147469856"/>
            <ac:cxnSpMk id="2055" creationId="{0C5C250F-608F-D062-BA2A-E1FBF3C0C6CB}"/>
          </ac:cxnSpMkLst>
        </pc:cxnChg>
        <pc:cxnChg chg="mod">
          <ac:chgData name="Toriyama, Haruyuki" userId="9e31f75d-8e38-4175-8aeb-61edf46a2832" providerId="ADAL" clId="{D57568BF-8388-45B8-A0F3-B08F5B897C4E}" dt="2024-10-23T07:00:25.158" v="12907" actId="1036"/>
          <ac:cxnSpMkLst>
            <pc:docMk/>
            <pc:sldMk cId="2256431487" sldId="2147469856"/>
            <ac:cxnSpMk id="2056" creationId="{84FD7A9F-B805-09A4-95E8-0CE301C62C6E}"/>
          </ac:cxnSpMkLst>
        </pc:cxnChg>
      </pc:sldChg>
      <pc:sldChg chg="modSp mod">
        <pc:chgData name="Toriyama, Haruyuki" userId="9e31f75d-8e38-4175-8aeb-61edf46a2832" providerId="ADAL" clId="{D57568BF-8388-45B8-A0F3-B08F5B897C4E}" dt="2024-10-23T07:17:22.176" v="12957" actId="20577"/>
        <pc:sldMkLst>
          <pc:docMk/>
          <pc:sldMk cId="1271542719" sldId="2147469857"/>
        </pc:sldMkLst>
        <pc:spChg chg="mod">
          <ac:chgData name="Toriyama, Haruyuki" userId="9e31f75d-8e38-4175-8aeb-61edf46a2832" providerId="ADAL" clId="{D57568BF-8388-45B8-A0F3-B08F5B897C4E}" dt="2024-10-23T06:52:03.879" v="12754" actId="6549"/>
          <ac:spMkLst>
            <pc:docMk/>
            <pc:sldMk cId="1271542719" sldId="2147469857"/>
            <ac:spMk id="3" creationId="{648A9D53-2D6A-1FC1-78C8-14FBFA8EBD51}"/>
          </ac:spMkLst>
        </pc:spChg>
        <pc:spChg chg="mod">
          <ac:chgData name="Toriyama, Haruyuki" userId="9e31f75d-8e38-4175-8aeb-61edf46a2832" providerId="ADAL" clId="{D57568BF-8388-45B8-A0F3-B08F5B897C4E}" dt="2024-10-23T07:17:22.176" v="12957" actId="20577"/>
          <ac:spMkLst>
            <pc:docMk/>
            <pc:sldMk cId="1271542719" sldId="2147469857"/>
            <ac:spMk id="4" creationId="{2EA7B675-4EF3-F78C-D520-5B7849CE4D3D}"/>
          </ac:spMkLst>
        </pc:spChg>
        <pc:spChg chg="mod">
          <ac:chgData name="Toriyama, Haruyuki" userId="9e31f75d-8e38-4175-8aeb-61edf46a2832" providerId="ADAL" clId="{D57568BF-8388-45B8-A0F3-B08F5B897C4E}" dt="2024-10-23T06:53:40.514" v="12757" actId="1076"/>
          <ac:spMkLst>
            <pc:docMk/>
            <pc:sldMk cId="1271542719" sldId="2147469857"/>
            <ac:spMk id="13" creationId="{6A58A823-CEB0-7D57-243C-3C4173CDEBA6}"/>
          </ac:spMkLst>
        </pc:spChg>
        <pc:graphicFrameChg chg="mod modGraphic">
          <ac:chgData name="Toriyama, Haruyuki" userId="9e31f75d-8e38-4175-8aeb-61edf46a2832" providerId="ADAL" clId="{D57568BF-8388-45B8-A0F3-B08F5B897C4E}" dt="2024-10-23T06:59:58.212" v="12853" actId="108"/>
          <ac:graphicFrameMkLst>
            <pc:docMk/>
            <pc:sldMk cId="1271542719" sldId="2147469857"/>
            <ac:graphicFrameMk id="12" creationId="{7C83E845-36AD-011E-BB49-B26B1C2F5BDC}"/>
          </ac:graphicFrameMkLst>
        </pc:graphicFrameChg>
      </pc:sldChg>
      <pc:sldChg chg="addSp delSp modSp add mod">
        <pc:chgData name="Toriyama, Haruyuki" userId="9e31f75d-8e38-4175-8aeb-61edf46a2832" providerId="ADAL" clId="{D57568BF-8388-45B8-A0F3-B08F5B897C4E}" dt="2024-10-23T07:32:00.661" v="13293" actId="1076"/>
        <pc:sldMkLst>
          <pc:docMk/>
          <pc:sldMk cId="1601412385" sldId="2147469858"/>
        </pc:sldMkLst>
        <pc:spChg chg="mod">
          <ac:chgData name="Toriyama, Haruyuki" userId="9e31f75d-8e38-4175-8aeb-61edf46a2832" providerId="ADAL" clId="{D57568BF-8388-45B8-A0F3-B08F5B897C4E}" dt="2024-10-23T07:31:23.498" v="13281" actId="1035"/>
          <ac:spMkLst>
            <pc:docMk/>
            <pc:sldMk cId="1601412385" sldId="2147469858"/>
            <ac:spMk id="3" creationId="{648A9D53-2D6A-1FC1-78C8-14FBFA8EBD51}"/>
          </ac:spMkLst>
        </pc:spChg>
        <pc:spChg chg="mod">
          <ac:chgData name="Toriyama, Haruyuki" userId="9e31f75d-8e38-4175-8aeb-61edf46a2832" providerId="ADAL" clId="{D57568BF-8388-45B8-A0F3-B08F5B897C4E}" dt="2024-10-23T07:26:34.917" v="13189" actId="20577"/>
          <ac:spMkLst>
            <pc:docMk/>
            <pc:sldMk cId="1601412385" sldId="2147469858"/>
            <ac:spMk id="4" creationId="{2EA7B675-4EF3-F78C-D520-5B7849CE4D3D}"/>
          </ac:spMkLst>
        </pc:spChg>
        <pc:spChg chg="add mod">
          <ac:chgData name="Toriyama, Haruyuki" userId="9e31f75d-8e38-4175-8aeb-61edf46a2832" providerId="ADAL" clId="{D57568BF-8388-45B8-A0F3-B08F5B897C4E}" dt="2024-10-23T07:31:36.089" v="13288" actId="1076"/>
          <ac:spMkLst>
            <pc:docMk/>
            <pc:sldMk cId="1601412385" sldId="2147469858"/>
            <ac:spMk id="5" creationId="{21E67342-43D9-23D7-374C-9D65BF431531}"/>
          </ac:spMkLst>
        </pc:spChg>
        <pc:spChg chg="add mod">
          <ac:chgData name="Toriyama, Haruyuki" userId="9e31f75d-8e38-4175-8aeb-61edf46a2832" providerId="ADAL" clId="{D57568BF-8388-45B8-A0F3-B08F5B897C4E}" dt="2024-10-23T07:32:00.661" v="13293" actId="1076"/>
          <ac:spMkLst>
            <pc:docMk/>
            <pc:sldMk cId="1601412385" sldId="2147469858"/>
            <ac:spMk id="6" creationId="{8FFD4734-C9D0-193A-303C-ACF2E6CDBA63}"/>
          </ac:spMkLst>
        </pc:spChg>
        <pc:spChg chg="add mod">
          <ac:chgData name="Toriyama, Haruyuki" userId="9e31f75d-8e38-4175-8aeb-61edf46a2832" providerId="ADAL" clId="{D57568BF-8388-45B8-A0F3-B08F5B897C4E}" dt="2024-10-23T07:31:48.114" v="13290" actId="555"/>
          <ac:spMkLst>
            <pc:docMk/>
            <pc:sldMk cId="1601412385" sldId="2147469858"/>
            <ac:spMk id="7" creationId="{751E6D75-AD38-2FD7-1616-CDE2DB6EDD99}"/>
          </ac:spMkLst>
        </pc:spChg>
        <pc:spChg chg="add mod">
          <ac:chgData name="Toriyama, Haruyuki" userId="9e31f75d-8e38-4175-8aeb-61edf46a2832" providerId="ADAL" clId="{D57568BF-8388-45B8-A0F3-B08F5B897C4E}" dt="2024-10-23T07:31:48.114" v="13290" actId="555"/>
          <ac:spMkLst>
            <pc:docMk/>
            <pc:sldMk cId="1601412385" sldId="2147469858"/>
            <ac:spMk id="8" creationId="{27E44681-3432-F383-0D69-8FC7A30626F4}"/>
          </ac:spMkLst>
        </pc:spChg>
        <pc:spChg chg="add mod">
          <ac:chgData name="Toriyama, Haruyuki" userId="9e31f75d-8e38-4175-8aeb-61edf46a2832" providerId="ADAL" clId="{D57568BF-8388-45B8-A0F3-B08F5B897C4E}" dt="2024-10-23T07:31:51.872" v="13291" actId="20577"/>
          <ac:spMkLst>
            <pc:docMk/>
            <pc:sldMk cId="1601412385" sldId="2147469858"/>
            <ac:spMk id="9" creationId="{CEBFC8ED-0710-889E-7125-0B454F41EC05}"/>
          </ac:spMkLst>
        </pc:spChg>
        <pc:spChg chg="add mod">
          <ac:chgData name="Toriyama, Haruyuki" userId="9e31f75d-8e38-4175-8aeb-61edf46a2832" providerId="ADAL" clId="{D57568BF-8388-45B8-A0F3-B08F5B897C4E}" dt="2024-10-23T07:31:57.751" v="13292" actId="1076"/>
          <ac:spMkLst>
            <pc:docMk/>
            <pc:sldMk cId="1601412385" sldId="2147469858"/>
            <ac:spMk id="10" creationId="{7A9B3E18-6E9B-E050-4A6A-18AB0306D3B3}"/>
          </ac:spMkLst>
        </pc:spChg>
        <pc:spChg chg="del">
          <ac:chgData name="Toriyama, Haruyuki" userId="9e31f75d-8e38-4175-8aeb-61edf46a2832" providerId="ADAL" clId="{D57568BF-8388-45B8-A0F3-B08F5B897C4E}" dt="2024-10-23T07:26:50.463" v="13191" actId="478"/>
          <ac:spMkLst>
            <pc:docMk/>
            <pc:sldMk cId="1601412385" sldId="2147469858"/>
            <ac:spMk id="13" creationId="{6A58A823-CEB0-7D57-243C-3C4173CDEBA6}"/>
          </ac:spMkLst>
        </pc:spChg>
        <pc:graphicFrameChg chg="del">
          <ac:chgData name="Toriyama, Haruyuki" userId="9e31f75d-8e38-4175-8aeb-61edf46a2832" providerId="ADAL" clId="{D57568BF-8388-45B8-A0F3-B08F5B897C4E}" dt="2024-10-23T07:26:48.292" v="13190" actId="478"/>
          <ac:graphicFrameMkLst>
            <pc:docMk/>
            <pc:sldMk cId="1601412385" sldId="2147469858"/>
            <ac:graphicFrameMk id="12" creationId="{7C83E845-36AD-011E-BB49-B26B1C2F5BDC}"/>
          </ac:graphicFrameMkLst>
        </pc:graphicFrameChg>
      </pc:sldChg>
    </pc:docChg>
  </pc:docChgLst>
  <pc:docChgLst>
    <pc:chgData name="Toriyama, Haruyuki" userId="9e31f75d-8e38-4175-8aeb-61edf46a2832" providerId="ADAL" clId="{496F1E0A-85AD-4077-8B10-7B5FD6B2C3EE}"/>
    <pc:docChg chg="undo custSel modSld">
      <pc:chgData name="Toriyama, Haruyuki" userId="9e31f75d-8e38-4175-8aeb-61edf46a2832" providerId="ADAL" clId="{496F1E0A-85AD-4077-8B10-7B5FD6B2C3EE}" dt="2024-10-31T00:29:29.844" v="608" actId="1036"/>
      <pc:docMkLst>
        <pc:docMk/>
      </pc:docMkLst>
      <pc:sldChg chg="addSp delSp modSp mod">
        <pc:chgData name="Toriyama, Haruyuki" userId="9e31f75d-8e38-4175-8aeb-61edf46a2832" providerId="ADAL" clId="{496F1E0A-85AD-4077-8B10-7B5FD6B2C3EE}" dt="2024-10-31T00:29:29.844" v="608" actId="1036"/>
        <pc:sldMkLst>
          <pc:docMk/>
          <pc:sldMk cId="330844634" sldId="2147469859"/>
        </pc:sldMkLst>
        <pc:spChg chg="mod topLvl">
          <ac:chgData name="Toriyama, Haruyuki" userId="9e31f75d-8e38-4175-8aeb-61edf46a2832" providerId="ADAL" clId="{496F1E0A-85AD-4077-8B10-7B5FD6B2C3EE}" dt="2024-10-31T00:13:13.812" v="68" actId="164"/>
          <ac:spMkLst>
            <pc:docMk/>
            <pc:sldMk cId="330844634" sldId="2147469859"/>
            <ac:spMk id="3" creationId="{3AF21A42-63D8-17BF-FED4-C950184C6B71}"/>
          </ac:spMkLst>
        </pc:spChg>
        <pc:spChg chg="add mod">
          <ac:chgData name="Toriyama, Haruyuki" userId="9e31f75d-8e38-4175-8aeb-61edf46a2832" providerId="ADAL" clId="{496F1E0A-85AD-4077-8B10-7B5FD6B2C3EE}" dt="2024-10-31T00:29:29.844" v="608" actId="1036"/>
          <ac:spMkLst>
            <pc:docMk/>
            <pc:sldMk cId="330844634" sldId="2147469859"/>
            <ac:spMk id="9" creationId="{DBECD392-1E9D-BAA7-660B-A92122DAC701}"/>
          </ac:spMkLst>
        </pc:spChg>
        <pc:spChg chg="mod">
          <ac:chgData name="Toriyama, Haruyuki" userId="9e31f75d-8e38-4175-8aeb-61edf46a2832" providerId="ADAL" clId="{496F1E0A-85AD-4077-8B10-7B5FD6B2C3EE}" dt="2024-10-31T00:29:29.844" v="608" actId="1036"/>
          <ac:spMkLst>
            <pc:docMk/>
            <pc:sldMk cId="330844634" sldId="2147469859"/>
            <ac:spMk id="39" creationId="{613A4373-657F-FCB9-8E24-92362C092D92}"/>
          </ac:spMkLst>
        </pc:spChg>
        <pc:spChg chg="mod">
          <ac:chgData name="Toriyama, Haruyuki" userId="9e31f75d-8e38-4175-8aeb-61edf46a2832" providerId="ADAL" clId="{496F1E0A-85AD-4077-8B10-7B5FD6B2C3EE}" dt="2024-10-31T00:29:29.844" v="608" actId="1036"/>
          <ac:spMkLst>
            <pc:docMk/>
            <pc:sldMk cId="330844634" sldId="2147469859"/>
            <ac:spMk id="40" creationId="{5435BD8B-44AF-69A2-636E-BFB09A240243}"/>
          </ac:spMkLst>
        </pc:spChg>
        <pc:spChg chg="mod">
          <ac:chgData name="Toriyama, Haruyuki" userId="9e31f75d-8e38-4175-8aeb-61edf46a2832" providerId="ADAL" clId="{496F1E0A-85AD-4077-8B10-7B5FD6B2C3EE}" dt="2024-10-31T00:29:29.844" v="608" actId="1036"/>
          <ac:spMkLst>
            <pc:docMk/>
            <pc:sldMk cId="330844634" sldId="2147469859"/>
            <ac:spMk id="41" creationId="{2B00043C-9626-9BD1-1FB1-000CFE3C2373}"/>
          </ac:spMkLst>
        </pc:spChg>
        <pc:spChg chg="mod">
          <ac:chgData name="Toriyama, Haruyuki" userId="9e31f75d-8e38-4175-8aeb-61edf46a2832" providerId="ADAL" clId="{496F1E0A-85AD-4077-8B10-7B5FD6B2C3EE}" dt="2024-10-31T00:29:29.844" v="608" actId="1036"/>
          <ac:spMkLst>
            <pc:docMk/>
            <pc:sldMk cId="330844634" sldId="2147469859"/>
            <ac:spMk id="42" creationId="{BB3EDF8F-F981-5632-4130-C5A335B08822}"/>
          </ac:spMkLst>
        </pc:spChg>
        <pc:spChg chg="mod">
          <ac:chgData name="Toriyama, Haruyuki" userId="9e31f75d-8e38-4175-8aeb-61edf46a2832" providerId="ADAL" clId="{496F1E0A-85AD-4077-8B10-7B5FD6B2C3EE}" dt="2024-10-31T00:29:29.844" v="608" actId="1036"/>
          <ac:spMkLst>
            <pc:docMk/>
            <pc:sldMk cId="330844634" sldId="2147469859"/>
            <ac:spMk id="43" creationId="{7324F8ED-B688-5728-53B0-EF5B4B36FDD5}"/>
          </ac:spMkLst>
        </pc:spChg>
        <pc:spChg chg="mod">
          <ac:chgData name="Toriyama, Haruyuki" userId="9e31f75d-8e38-4175-8aeb-61edf46a2832" providerId="ADAL" clId="{496F1E0A-85AD-4077-8B10-7B5FD6B2C3EE}" dt="2024-10-31T00:29:29.844" v="608" actId="1036"/>
          <ac:spMkLst>
            <pc:docMk/>
            <pc:sldMk cId="330844634" sldId="2147469859"/>
            <ac:spMk id="44" creationId="{E5670F18-F5EA-6F8C-901D-EE76069564CE}"/>
          </ac:spMkLst>
        </pc:spChg>
        <pc:spChg chg="mod">
          <ac:chgData name="Toriyama, Haruyuki" userId="9e31f75d-8e38-4175-8aeb-61edf46a2832" providerId="ADAL" clId="{496F1E0A-85AD-4077-8B10-7B5FD6B2C3EE}" dt="2024-10-31T00:29:29.844" v="608" actId="1036"/>
          <ac:spMkLst>
            <pc:docMk/>
            <pc:sldMk cId="330844634" sldId="2147469859"/>
            <ac:spMk id="45" creationId="{D092583F-8F53-458B-28C0-EB077FE57420}"/>
          </ac:spMkLst>
        </pc:spChg>
        <pc:spChg chg="mod">
          <ac:chgData name="Toriyama, Haruyuki" userId="9e31f75d-8e38-4175-8aeb-61edf46a2832" providerId="ADAL" clId="{496F1E0A-85AD-4077-8B10-7B5FD6B2C3EE}" dt="2024-10-31T00:29:29.844" v="608" actId="1036"/>
          <ac:spMkLst>
            <pc:docMk/>
            <pc:sldMk cId="330844634" sldId="2147469859"/>
            <ac:spMk id="46" creationId="{DB01EA85-3BA2-36B7-7251-0BC84CACE454}"/>
          </ac:spMkLst>
        </pc:spChg>
        <pc:spChg chg="mod">
          <ac:chgData name="Toriyama, Haruyuki" userId="9e31f75d-8e38-4175-8aeb-61edf46a2832" providerId="ADAL" clId="{496F1E0A-85AD-4077-8B10-7B5FD6B2C3EE}" dt="2024-10-31T00:29:29.844" v="608" actId="1036"/>
          <ac:spMkLst>
            <pc:docMk/>
            <pc:sldMk cId="330844634" sldId="2147469859"/>
            <ac:spMk id="47" creationId="{410BE800-0F62-F6C7-604B-74F51A72138A}"/>
          </ac:spMkLst>
        </pc:spChg>
        <pc:spChg chg="mod">
          <ac:chgData name="Toriyama, Haruyuki" userId="9e31f75d-8e38-4175-8aeb-61edf46a2832" providerId="ADAL" clId="{496F1E0A-85AD-4077-8B10-7B5FD6B2C3EE}" dt="2024-10-31T00:29:29.844" v="608" actId="1036"/>
          <ac:spMkLst>
            <pc:docMk/>
            <pc:sldMk cId="330844634" sldId="2147469859"/>
            <ac:spMk id="48" creationId="{EDC185AB-ABDB-B538-52A6-F1AD8BD205B1}"/>
          </ac:spMkLst>
        </pc:spChg>
        <pc:spChg chg="mod">
          <ac:chgData name="Toriyama, Haruyuki" userId="9e31f75d-8e38-4175-8aeb-61edf46a2832" providerId="ADAL" clId="{496F1E0A-85AD-4077-8B10-7B5FD6B2C3EE}" dt="2024-10-31T00:29:29.844" v="608" actId="1036"/>
          <ac:spMkLst>
            <pc:docMk/>
            <pc:sldMk cId="330844634" sldId="2147469859"/>
            <ac:spMk id="49" creationId="{3CF75C4C-38E9-E1E3-2EA2-F39AEAB3E6A6}"/>
          </ac:spMkLst>
        </pc:spChg>
        <pc:spChg chg="mod">
          <ac:chgData name="Toriyama, Haruyuki" userId="9e31f75d-8e38-4175-8aeb-61edf46a2832" providerId="ADAL" clId="{496F1E0A-85AD-4077-8B10-7B5FD6B2C3EE}" dt="2024-10-31T00:29:29.844" v="608" actId="1036"/>
          <ac:spMkLst>
            <pc:docMk/>
            <pc:sldMk cId="330844634" sldId="2147469859"/>
            <ac:spMk id="50" creationId="{E66CCFC6-857A-F486-FF9C-F6B6E81C2B63}"/>
          </ac:spMkLst>
        </pc:spChg>
        <pc:spChg chg="mod">
          <ac:chgData name="Toriyama, Haruyuki" userId="9e31f75d-8e38-4175-8aeb-61edf46a2832" providerId="ADAL" clId="{496F1E0A-85AD-4077-8B10-7B5FD6B2C3EE}" dt="2024-10-31T00:29:29.844" v="608" actId="1036"/>
          <ac:spMkLst>
            <pc:docMk/>
            <pc:sldMk cId="330844634" sldId="2147469859"/>
            <ac:spMk id="89" creationId="{EADF4D95-D8E6-A04F-B0E4-05C652F8BF81}"/>
          </ac:spMkLst>
        </pc:spChg>
        <pc:spChg chg="mod topLvl">
          <ac:chgData name="Toriyama, Haruyuki" userId="9e31f75d-8e38-4175-8aeb-61edf46a2832" providerId="ADAL" clId="{496F1E0A-85AD-4077-8B10-7B5FD6B2C3EE}" dt="2024-10-31T00:13:13.812" v="68" actId="164"/>
          <ac:spMkLst>
            <pc:docMk/>
            <pc:sldMk cId="330844634" sldId="2147469859"/>
            <ac:spMk id="90" creationId="{9D6FFA06-F297-1ECC-0CDB-D5B467241198}"/>
          </ac:spMkLst>
        </pc:spChg>
        <pc:spChg chg="mod">
          <ac:chgData name="Toriyama, Haruyuki" userId="9e31f75d-8e38-4175-8aeb-61edf46a2832" providerId="ADAL" clId="{496F1E0A-85AD-4077-8B10-7B5FD6B2C3EE}" dt="2024-10-31T00:28:54.348" v="600" actId="20577"/>
          <ac:spMkLst>
            <pc:docMk/>
            <pc:sldMk cId="330844634" sldId="2147469859"/>
            <ac:spMk id="91" creationId="{9160C4B3-0607-D1F7-6D79-B01C56AC939A}"/>
          </ac:spMkLst>
        </pc:spChg>
        <pc:spChg chg="mod topLvl">
          <ac:chgData name="Toriyama, Haruyuki" userId="9e31f75d-8e38-4175-8aeb-61edf46a2832" providerId="ADAL" clId="{496F1E0A-85AD-4077-8B10-7B5FD6B2C3EE}" dt="2024-10-31T00:13:08.505" v="67" actId="164"/>
          <ac:spMkLst>
            <pc:docMk/>
            <pc:sldMk cId="330844634" sldId="2147469859"/>
            <ac:spMk id="98" creationId="{4ACCACD1-6D99-A6A5-BD04-9FD5CE5C3635}"/>
          </ac:spMkLst>
        </pc:spChg>
        <pc:spChg chg="mod topLvl">
          <ac:chgData name="Toriyama, Haruyuki" userId="9e31f75d-8e38-4175-8aeb-61edf46a2832" providerId="ADAL" clId="{496F1E0A-85AD-4077-8B10-7B5FD6B2C3EE}" dt="2024-10-31T00:13:13.812" v="68" actId="164"/>
          <ac:spMkLst>
            <pc:docMk/>
            <pc:sldMk cId="330844634" sldId="2147469859"/>
            <ac:spMk id="100" creationId="{31371E80-FD9E-8239-737C-A34A22857C10}"/>
          </ac:spMkLst>
        </pc:spChg>
        <pc:spChg chg="mod topLvl">
          <ac:chgData name="Toriyama, Haruyuki" userId="9e31f75d-8e38-4175-8aeb-61edf46a2832" providerId="ADAL" clId="{496F1E0A-85AD-4077-8B10-7B5FD6B2C3EE}" dt="2024-10-31T00:13:08.505" v="67" actId="164"/>
          <ac:spMkLst>
            <pc:docMk/>
            <pc:sldMk cId="330844634" sldId="2147469859"/>
            <ac:spMk id="101" creationId="{03CB82BC-A128-74B0-6C39-4F62140C8943}"/>
          </ac:spMkLst>
        </pc:spChg>
        <pc:spChg chg="mod">
          <ac:chgData name="Toriyama, Haruyuki" userId="9e31f75d-8e38-4175-8aeb-61edf46a2832" providerId="ADAL" clId="{496F1E0A-85AD-4077-8B10-7B5FD6B2C3EE}" dt="2024-10-31T00:29:29.844" v="608" actId="1036"/>
          <ac:spMkLst>
            <pc:docMk/>
            <pc:sldMk cId="330844634" sldId="2147469859"/>
            <ac:spMk id="108" creationId="{1EF856D2-827D-E156-90D7-4C62B8729284}"/>
          </ac:spMkLst>
        </pc:spChg>
        <pc:spChg chg="mod">
          <ac:chgData name="Toriyama, Haruyuki" userId="9e31f75d-8e38-4175-8aeb-61edf46a2832" providerId="ADAL" clId="{496F1E0A-85AD-4077-8B10-7B5FD6B2C3EE}" dt="2024-10-31T00:29:29.844" v="608" actId="1036"/>
          <ac:spMkLst>
            <pc:docMk/>
            <pc:sldMk cId="330844634" sldId="2147469859"/>
            <ac:spMk id="109" creationId="{054396E9-199B-9DA2-ADC1-BBEAC29E3C48}"/>
          </ac:spMkLst>
        </pc:spChg>
        <pc:spChg chg="mod">
          <ac:chgData name="Toriyama, Haruyuki" userId="9e31f75d-8e38-4175-8aeb-61edf46a2832" providerId="ADAL" clId="{496F1E0A-85AD-4077-8B10-7B5FD6B2C3EE}" dt="2024-10-31T00:29:29.844" v="608" actId="1036"/>
          <ac:spMkLst>
            <pc:docMk/>
            <pc:sldMk cId="330844634" sldId="2147469859"/>
            <ac:spMk id="110" creationId="{C00C965E-7CCC-9503-3634-D65A7B957161}"/>
          </ac:spMkLst>
        </pc:spChg>
        <pc:spChg chg="mod">
          <ac:chgData name="Toriyama, Haruyuki" userId="9e31f75d-8e38-4175-8aeb-61edf46a2832" providerId="ADAL" clId="{496F1E0A-85AD-4077-8B10-7B5FD6B2C3EE}" dt="2024-10-31T00:29:29.844" v="608" actId="1036"/>
          <ac:spMkLst>
            <pc:docMk/>
            <pc:sldMk cId="330844634" sldId="2147469859"/>
            <ac:spMk id="111" creationId="{C0797009-151E-1B91-35E9-E3AA2F3DFC9B}"/>
          </ac:spMkLst>
        </pc:spChg>
        <pc:spChg chg="mod">
          <ac:chgData name="Toriyama, Haruyuki" userId="9e31f75d-8e38-4175-8aeb-61edf46a2832" providerId="ADAL" clId="{496F1E0A-85AD-4077-8B10-7B5FD6B2C3EE}" dt="2024-10-31T00:29:19.980" v="606" actId="115"/>
          <ac:spMkLst>
            <pc:docMk/>
            <pc:sldMk cId="330844634" sldId="2147469859"/>
            <ac:spMk id="112" creationId="{E04139A1-9A38-B4E4-BB8B-CD7767A5D60B}"/>
          </ac:spMkLst>
        </pc:spChg>
        <pc:spChg chg="mod topLvl">
          <ac:chgData name="Toriyama, Haruyuki" userId="9e31f75d-8e38-4175-8aeb-61edf46a2832" providerId="ADAL" clId="{496F1E0A-85AD-4077-8B10-7B5FD6B2C3EE}" dt="2024-10-31T00:13:08.505" v="67" actId="164"/>
          <ac:spMkLst>
            <pc:docMk/>
            <pc:sldMk cId="330844634" sldId="2147469859"/>
            <ac:spMk id="113" creationId="{FCA86E95-D32D-4669-AEDE-C74B72C3D568}"/>
          </ac:spMkLst>
        </pc:spChg>
        <pc:grpChg chg="add del mod">
          <ac:chgData name="Toriyama, Haruyuki" userId="9e31f75d-8e38-4175-8aeb-61edf46a2832" providerId="ADAL" clId="{496F1E0A-85AD-4077-8B10-7B5FD6B2C3EE}" dt="2024-10-31T00:12:51.621" v="65" actId="165"/>
          <ac:grpSpMkLst>
            <pc:docMk/>
            <pc:sldMk cId="330844634" sldId="2147469859"/>
            <ac:grpSpMk id="4" creationId="{3591FE5A-F1F4-FFDB-7D7D-7C613877B53B}"/>
          </ac:grpSpMkLst>
        </pc:grpChg>
        <pc:grpChg chg="add del mod">
          <ac:chgData name="Toriyama, Haruyuki" userId="9e31f75d-8e38-4175-8aeb-61edf46a2832" providerId="ADAL" clId="{496F1E0A-85AD-4077-8B10-7B5FD6B2C3EE}" dt="2024-10-31T00:12:40.124" v="63" actId="165"/>
          <ac:grpSpMkLst>
            <pc:docMk/>
            <pc:sldMk cId="330844634" sldId="2147469859"/>
            <ac:grpSpMk id="5" creationId="{46927521-2FC8-01C3-F174-DEE47C83DF83}"/>
          </ac:grpSpMkLst>
        </pc:grpChg>
        <pc:grpChg chg="add mod">
          <ac:chgData name="Toriyama, Haruyuki" userId="9e31f75d-8e38-4175-8aeb-61edf46a2832" providerId="ADAL" clId="{496F1E0A-85AD-4077-8B10-7B5FD6B2C3EE}" dt="2024-10-31T00:28:31.836" v="550" actId="1035"/>
          <ac:grpSpMkLst>
            <pc:docMk/>
            <pc:sldMk cId="330844634" sldId="2147469859"/>
            <ac:grpSpMk id="7" creationId="{94A80C93-017A-10C8-F369-3D630C1B38FD}"/>
          </ac:grpSpMkLst>
        </pc:grpChg>
        <pc:grpChg chg="add mod">
          <ac:chgData name="Toriyama, Haruyuki" userId="9e31f75d-8e38-4175-8aeb-61edf46a2832" providerId="ADAL" clId="{496F1E0A-85AD-4077-8B10-7B5FD6B2C3EE}" dt="2024-10-31T00:28:31.836" v="550" actId="1035"/>
          <ac:grpSpMkLst>
            <pc:docMk/>
            <pc:sldMk cId="330844634" sldId="2147469859"/>
            <ac:grpSpMk id="8" creationId="{DB7A3986-05A6-DB67-C2B4-5DBB58763057}"/>
          </ac:grpSpMkLst>
        </pc:grpChg>
      </pc:sldChg>
    </pc:docChg>
  </pc:docChgLst>
  <pc:docChgLst>
    <pc:chgData name="Toriyama, Haruyuki" userId="9e31f75d-8e38-4175-8aeb-61edf46a2832" providerId="ADAL" clId="{4068AD2F-88B8-4139-994F-B6585BBCA1A3}"/>
    <pc:docChg chg="custSel modSld">
      <pc:chgData name="Toriyama, Haruyuki" userId="9e31f75d-8e38-4175-8aeb-61edf46a2832" providerId="ADAL" clId="{4068AD2F-88B8-4139-994F-B6585BBCA1A3}" dt="2024-10-24T01:42:49.564" v="151" actId="20577"/>
      <pc:docMkLst>
        <pc:docMk/>
      </pc:docMkLst>
      <pc:sldChg chg="modSp mod">
        <pc:chgData name="Toriyama, Haruyuki" userId="9e31f75d-8e38-4175-8aeb-61edf46a2832" providerId="ADAL" clId="{4068AD2F-88B8-4139-994F-B6585BBCA1A3}" dt="2024-10-24T01:33:29.056" v="67" actId="20577"/>
        <pc:sldMkLst>
          <pc:docMk/>
          <pc:sldMk cId="880222353" sldId="2147469761"/>
        </pc:sldMkLst>
        <pc:spChg chg="mod">
          <ac:chgData name="Toriyama, Haruyuki" userId="9e31f75d-8e38-4175-8aeb-61edf46a2832" providerId="ADAL" clId="{4068AD2F-88B8-4139-994F-B6585BBCA1A3}" dt="2024-10-24T01:33:29.056" v="67" actId="20577"/>
          <ac:spMkLst>
            <pc:docMk/>
            <pc:sldMk cId="880222353" sldId="2147469761"/>
            <ac:spMk id="15" creationId="{A3462282-0407-93C4-C0BB-80CCD4AB1484}"/>
          </ac:spMkLst>
        </pc:spChg>
      </pc:sldChg>
      <pc:sldChg chg="modSp mod">
        <pc:chgData name="Toriyama, Haruyuki" userId="9e31f75d-8e38-4175-8aeb-61edf46a2832" providerId="ADAL" clId="{4068AD2F-88B8-4139-994F-B6585BBCA1A3}" dt="2024-10-24T01:35:32.749" v="71" actId="20577"/>
        <pc:sldMkLst>
          <pc:docMk/>
          <pc:sldMk cId="2494672695" sldId="2147469769"/>
        </pc:sldMkLst>
        <pc:spChg chg="mod">
          <ac:chgData name="Toriyama, Haruyuki" userId="9e31f75d-8e38-4175-8aeb-61edf46a2832" providerId="ADAL" clId="{4068AD2F-88B8-4139-994F-B6585BBCA1A3}" dt="2024-10-24T01:35:32.749" v="71" actId="20577"/>
          <ac:spMkLst>
            <pc:docMk/>
            <pc:sldMk cId="2494672695" sldId="2147469769"/>
            <ac:spMk id="3" creationId="{E33CC85A-CFAB-27D3-BB6B-92F291D073E2}"/>
          </ac:spMkLst>
        </pc:spChg>
        <pc:spChg chg="mod">
          <ac:chgData name="Toriyama, Haruyuki" userId="9e31f75d-8e38-4175-8aeb-61edf46a2832" providerId="ADAL" clId="{4068AD2F-88B8-4139-994F-B6585BBCA1A3}" dt="2024-10-24T01:33:40.834" v="69" actId="6549"/>
          <ac:spMkLst>
            <pc:docMk/>
            <pc:sldMk cId="2494672695" sldId="2147469769"/>
            <ac:spMk id="4" creationId="{2EA7B675-4EF3-F78C-D520-5B7849CE4D3D}"/>
          </ac:spMkLst>
        </pc:spChg>
      </pc:sldChg>
      <pc:sldChg chg="modSp mod">
        <pc:chgData name="Toriyama, Haruyuki" userId="9e31f75d-8e38-4175-8aeb-61edf46a2832" providerId="ADAL" clId="{4068AD2F-88B8-4139-994F-B6585BBCA1A3}" dt="2024-10-24T01:33:35.093" v="68" actId="6549"/>
        <pc:sldMkLst>
          <pc:docMk/>
          <pc:sldMk cId="1742321171" sldId="2147469773"/>
        </pc:sldMkLst>
        <pc:spChg chg="mod">
          <ac:chgData name="Toriyama, Haruyuki" userId="9e31f75d-8e38-4175-8aeb-61edf46a2832" providerId="ADAL" clId="{4068AD2F-88B8-4139-994F-B6585BBCA1A3}" dt="2024-10-24T01:33:35.093" v="68" actId="6549"/>
          <ac:spMkLst>
            <pc:docMk/>
            <pc:sldMk cId="1742321171" sldId="2147469773"/>
            <ac:spMk id="15" creationId="{A3462282-0407-93C4-C0BB-80CCD4AB1484}"/>
          </ac:spMkLst>
        </pc:spChg>
      </pc:sldChg>
      <pc:sldChg chg="modSp mod">
        <pc:chgData name="Toriyama, Haruyuki" userId="9e31f75d-8e38-4175-8aeb-61edf46a2832" providerId="ADAL" clId="{4068AD2F-88B8-4139-994F-B6585BBCA1A3}" dt="2024-10-24T01:39:01.659" v="117" actId="948"/>
        <pc:sldMkLst>
          <pc:docMk/>
          <pc:sldMk cId="1069463138" sldId="2147469779"/>
        </pc:sldMkLst>
        <pc:spChg chg="mod">
          <ac:chgData name="Toriyama, Haruyuki" userId="9e31f75d-8e38-4175-8aeb-61edf46a2832" providerId="ADAL" clId="{4068AD2F-88B8-4139-994F-B6585BBCA1A3}" dt="2024-10-24T01:39:01.659" v="117" actId="948"/>
          <ac:spMkLst>
            <pc:docMk/>
            <pc:sldMk cId="1069463138" sldId="2147469779"/>
            <ac:spMk id="3" creationId="{E33CC85A-CFAB-27D3-BB6B-92F291D073E2}"/>
          </ac:spMkLst>
        </pc:spChg>
        <pc:spChg chg="mod">
          <ac:chgData name="Toriyama, Haruyuki" userId="9e31f75d-8e38-4175-8aeb-61edf46a2832" providerId="ADAL" clId="{4068AD2F-88B8-4139-994F-B6585BBCA1A3}" dt="2024-10-24T01:38:33.770" v="114" actId="1036"/>
          <ac:spMkLst>
            <pc:docMk/>
            <pc:sldMk cId="1069463138" sldId="2147469779"/>
            <ac:spMk id="5" creationId="{4FB3D3B2-666A-CA49-EBAF-255D9333570A}"/>
          </ac:spMkLst>
        </pc:spChg>
        <pc:spChg chg="mod">
          <ac:chgData name="Toriyama, Haruyuki" userId="9e31f75d-8e38-4175-8aeb-61edf46a2832" providerId="ADAL" clId="{4068AD2F-88B8-4139-994F-B6585BBCA1A3}" dt="2024-10-24T01:38:33.770" v="114" actId="1036"/>
          <ac:spMkLst>
            <pc:docMk/>
            <pc:sldMk cId="1069463138" sldId="2147469779"/>
            <ac:spMk id="6" creationId="{0F24A53F-2B21-05A6-35E7-F6A8932A87D3}"/>
          </ac:spMkLst>
        </pc:spChg>
        <pc:spChg chg="mod">
          <ac:chgData name="Toriyama, Haruyuki" userId="9e31f75d-8e38-4175-8aeb-61edf46a2832" providerId="ADAL" clId="{4068AD2F-88B8-4139-994F-B6585BBCA1A3}" dt="2024-10-24T01:38:33.770" v="114" actId="1036"/>
          <ac:spMkLst>
            <pc:docMk/>
            <pc:sldMk cId="1069463138" sldId="2147469779"/>
            <ac:spMk id="8" creationId="{425A86AE-D506-D14E-7182-44372B2A59C4}"/>
          </ac:spMkLst>
        </pc:spChg>
        <pc:spChg chg="mod">
          <ac:chgData name="Toriyama, Haruyuki" userId="9e31f75d-8e38-4175-8aeb-61edf46a2832" providerId="ADAL" clId="{4068AD2F-88B8-4139-994F-B6585BBCA1A3}" dt="2024-10-24T01:38:33.770" v="114" actId="1036"/>
          <ac:spMkLst>
            <pc:docMk/>
            <pc:sldMk cId="1069463138" sldId="2147469779"/>
            <ac:spMk id="9" creationId="{FF4C9EAA-7195-6831-3383-B7E662EEC2DF}"/>
          </ac:spMkLst>
        </pc:spChg>
        <pc:spChg chg="mod">
          <ac:chgData name="Toriyama, Haruyuki" userId="9e31f75d-8e38-4175-8aeb-61edf46a2832" providerId="ADAL" clId="{4068AD2F-88B8-4139-994F-B6585BBCA1A3}" dt="2024-10-24T01:38:33.770" v="114" actId="1036"/>
          <ac:spMkLst>
            <pc:docMk/>
            <pc:sldMk cId="1069463138" sldId="2147469779"/>
            <ac:spMk id="11" creationId="{C409636E-8801-1829-A70D-3B09FC8FEB34}"/>
          </ac:spMkLst>
        </pc:spChg>
        <pc:spChg chg="mod">
          <ac:chgData name="Toriyama, Haruyuki" userId="9e31f75d-8e38-4175-8aeb-61edf46a2832" providerId="ADAL" clId="{4068AD2F-88B8-4139-994F-B6585BBCA1A3}" dt="2024-10-24T01:38:33.770" v="114" actId="1036"/>
          <ac:spMkLst>
            <pc:docMk/>
            <pc:sldMk cId="1069463138" sldId="2147469779"/>
            <ac:spMk id="12" creationId="{B1E0FEC5-F26E-5C4D-AF01-A3E0B20E0D53}"/>
          </ac:spMkLst>
        </pc:spChg>
        <pc:spChg chg="mod">
          <ac:chgData name="Toriyama, Haruyuki" userId="9e31f75d-8e38-4175-8aeb-61edf46a2832" providerId="ADAL" clId="{4068AD2F-88B8-4139-994F-B6585BBCA1A3}" dt="2024-10-24T01:38:33.770" v="114" actId="1036"/>
          <ac:spMkLst>
            <pc:docMk/>
            <pc:sldMk cId="1069463138" sldId="2147469779"/>
            <ac:spMk id="13" creationId="{4089BC99-EC84-F8E0-48EB-EA2478C92181}"/>
          </ac:spMkLst>
        </pc:spChg>
        <pc:spChg chg="mod">
          <ac:chgData name="Toriyama, Haruyuki" userId="9e31f75d-8e38-4175-8aeb-61edf46a2832" providerId="ADAL" clId="{4068AD2F-88B8-4139-994F-B6585BBCA1A3}" dt="2024-10-24T01:38:33.770" v="114" actId="1036"/>
          <ac:spMkLst>
            <pc:docMk/>
            <pc:sldMk cId="1069463138" sldId="2147469779"/>
            <ac:spMk id="17" creationId="{A551697B-3915-BB59-BBA4-CFABCD8C649E}"/>
          </ac:spMkLst>
        </pc:spChg>
        <pc:spChg chg="mod">
          <ac:chgData name="Toriyama, Haruyuki" userId="9e31f75d-8e38-4175-8aeb-61edf46a2832" providerId="ADAL" clId="{4068AD2F-88B8-4139-994F-B6585BBCA1A3}" dt="2024-10-24T01:38:33.770" v="114" actId="1036"/>
          <ac:spMkLst>
            <pc:docMk/>
            <pc:sldMk cId="1069463138" sldId="2147469779"/>
            <ac:spMk id="18" creationId="{EF5A3B65-50A2-AC93-F481-E3729078BA15}"/>
          </ac:spMkLst>
        </pc:spChg>
        <pc:spChg chg="mod">
          <ac:chgData name="Toriyama, Haruyuki" userId="9e31f75d-8e38-4175-8aeb-61edf46a2832" providerId="ADAL" clId="{4068AD2F-88B8-4139-994F-B6585BBCA1A3}" dt="2024-10-24T01:38:33.770" v="114" actId="1036"/>
          <ac:spMkLst>
            <pc:docMk/>
            <pc:sldMk cId="1069463138" sldId="2147469779"/>
            <ac:spMk id="19" creationId="{36184494-395F-7155-6DF8-1C1CB4AE4BDA}"/>
          </ac:spMkLst>
        </pc:spChg>
        <pc:spChg chg="mod">
          <ac:chgData name="Toriyama, Haruyuki" userId="9e31f75d-8e38-4175-8aeb-61edf46a2832" providerId="ADAL" clId="{4068AD2F-88B8-4139-994F-B6585BBCA1A3}" dt="2024-10-24T01:38:33.770" v="114" actId="1036"/>
          <ac:spMkLst>
            <pc:docMk/>
            <pc:sldMk cId="1069463138" sldId="2147469779"/>
            <ac:spMk id="20" creationId="{D85FB21C-427C-425F-D2AA-36AE9D87EEB0}"/>
          </ac:spMkLst>
        </pc:spChg>
        <pc:spChg chg="mod">
          <ac:chgData name="Toriyama, Haruyuki" userId="9e31f75d-8e38-4175-8aeb-61edf46a2832" providerId="ADAL" clId="{4068AD2F-88B8-4139-994F-B6585BBCA1A3}" dt="2024-10-24T01:38:33.770" v="114" actId="1036"/>
          <ac:spMkLst>
            <pc:docMk/>
            <pc:sldMk cId="1069463138" sldId="2147469779"/>
            <ac:spMk id="21" creationId="{ADBDF7CF-D866-E3D1-AB65-EEB08F69717B}"/>
          </ac:spMkLst>
        </pc:spChg>
        <pc:spChg chg="mod">
          <ac:chgData name="Toriyama, Haruyuki" userId="9e31f75d-8e38-4175-8aeb-61edf46a2832" providerId="ADAL" clId="{4068AD2F-88B8-4139-994F-B6585BBCA1A3}" dt="2024-10-24T01:38:33.770" v="114" actId="1036"/>
          <ac:spMkLst>
            <pc:docMk/>
            <pc:sldMk cId="1069463138" sldId="2147469779"/>
            <ac:spMk id="22" creationId="{779D425F-2865-290B-4F19-8AB2BF430D52}"/>
          </ac:spMkLst>
        </pc:spChg>
        <pc:spChg chg="mod">
          <ac:chgData name="Toriyama, Haruyuki" userId="9e31f75d-8e38-4175-8aeb-61edf46a2832" providerId="ADAL" clId="{4068AD2F-88B8-4139-994F-B6585BBCA1A3}" dt="2024-10-24T01:38:33.770" v="114" actId="1036"/>
          <ac:spMkLst>
            <pc:docMk/>
            <pc:sldMk cId="1069463138" sldId="2147469779"/>
            <ac:spMk id="23" creationId="{43DE9C56-5B86-668A-F84E-A92A3B79EE93}"/>
          </ac:spMkLst>
        </pc:spChg>
        <pc:spChg chg="mod">
          <ac:chgData name="Toriyama, Haruyuki" userId="9e31f75d-8e38-4175-8aeb-61edf46a2832" providerId="ADAL" clId="{4068AD2F-88B8-4139-994F-B6585BBCA1A3}" dt="2024-10-24T01:38:33.770" v="114" actId="1036"/>
          <ac:spMkLst>
            <pc:docMk/>
            <pc:sldMk cId="1069463138" sldId="2147469779"/>
            <ac:spMk id="24" creationId="{7DEEBA7A-FD9B-2A9F-2117-0EFB7E70C864}"/>
          </ac:spMkLst>
        </pc:spChg>
        <pc:spChg chg="mod">
          <ac:chgData name="Toriyama, Haruyuki" userId="9e31f75d-8e38-4175-8aeb-61edf46a2832" providerId="ADAL" clId="{4068AD2F-88B8-4139-994F-B6585BBCA1A3}" dt="2024-10-24T01:38:33.770" v="114" actId="1036"/>
          <ac:spMkLst>
            <pc:docMk/>
            <pc:sldMk cId="1069463138" sldId="2147469779"/>
            <ac:spMk id="25" creationId="{BBB7D70B-CBC9-1FA4-17C5-28A8FD4C7928}"/>
          </ac:spMkLst>
        </pc:spChg>
        <pc:spChg chg="mod">
          <ac:chgData name="Toriyama, Haruyuki" userId="9e31f75d-8e38-4175-8aeb-61edf46a2832" providerId="ADAL" clId="{4068AD2F-88B8-4139-994F-B6585BBCA1A3}" dt="2024-10-24T01:38:33.770" v="114" actId="1036"/>
          <ac:spMkLst>
            <pc:docMk/>
            <pc:sldMk cId="1069463138" sldId="2147469779"/>
            <ac:spMk id="26" creationId="{95980AAD-0328-7B6D-4500-30DC1B4E7156}"/>
          </ac:spMkLst>
        </pc:spChg>
        <pc:spChg chg="mod">
          <ac:chgData name="Toriyama, Haruyuki" userId="9e31f75d-8e38-4175-8aeb-61edf46a2832" providerId="ADAL" clId="{4068AD2F-88B8-4139-994F-B6585BBCA1A3}" dt="2024-10-24T01:38:33.770" v="114" actId="1036"/>
          <ac:spMkLst>
            <pc:docMk/>
            <pc:sldMk cId="1069463138" sldId="2147469779"/>
            <ac:spMk id="27" creationId="{C6EB32E2-E9CC-42A7-0BCE-6F0E0E908433}"/>
          </ac:spMkLst>
        </pc:spChg>
        <pc:spChg chg="mod">
          <ac:chgData name="Toriyama, Haruyuki" userId="9e31f75d-8e38-4175-8aeb-61edf46a2832" providerId="ADAL" clId="{4068AD2F-88B8-4139-994F-B6585BBCA1A3}" dt="2024-10-24T01:38:33.770" v="114" actId="1036"/>
          <ac:spMkLst>
            <pc:docMk/>
            <pc:sldMk cId="1069463138" sldId="2147469779"/>
            <ac:spMk id="28" creationId="{F9881107-E573-3282-77E7-4C6ADECC77E6}"/>
          </ac:spMkLst>
        </pc:spChg>
        <pc:spChg chg="mod">
          <ac:chgData name="Toriyama, Haruyuki" userId="9e31f75d-8e38-4175-8aeb-61edf46a2832" providerId="ADAL" clId="{4068AD2F-88B8-4139-994F-B6585BBCA1A3}" dt="2024-10-24T01:38:33.770" v="114" actId="1036"/>
          <ac:spMkLst>
            <pc:docMk/>
            <pc:sldMk cId="1069463138" sldId="2147469779"/>
            <ac:spMk id="29" creationId="{04FA930A-E3AB-19D3-A2A5-D2A377A7628B}"/>
          </ac:spMkLst>
        </pc:spChg>
        <pc:spChg chg="mod">
          <ac:chgData name="Toriyama, Haruyuki" userId="9e31f75d-8e38-4175-8aeb-61edf46a2832" providerId="ADAL" clId="{4068AD2F-88B8-4139-994F-B6585BBCA1A3}" dt="2024-10-24T01:38:33.770" v="114" actId="1036"/>
          <ac:spMkLst>
            <pc:docMk/>
            <pc:sldMk cId="1069463138" sldId="2147469779"/>
            <ac:spMk id="30" creationId="{0E0E8FD2-3890-6B41-20E6-3B79867D704F}"/>
          </ac:spMkLst>
        </pc:spChg>
        <pc:spChg chg="mod">
          <ac:chgData name="Toriyama, Haruyuki" userId="9e31f75d-8e38-4175-8aeb-61edf46a2832" providerId="ADAL" clId="{4068AD2F-88B8-4139-994F-B6585BBCA1A3}" dt="2024-10-24T01:38:33.770" v="114" actId="1036"/>
          <ac:spMkLst>
            <pc:docMk/>
            <pc:sldMk cId="1069463138" sldId="2147469779"/>
            <ac:spMk id="31" creationId="{4FF5505B-61E1-B6A9-E886-B2762F488234}"/>
          </ac:spMkLst>
        </pc:spChg>
        <pc:spChg chg="mod">
          <ac:chgData name="Toriyama, Haruyuki" userId="9e31f75d-8e38-4175-8aeb-61edf46a2832" providerId="ADAL" clId="{4068AD2F-88B8-4139-994F-B6585BBCA1A3}" dt="2024-10-24T01:38:33.770" v="114" actId="1036"/>
          <ac:spMkLst>
            <pc:docMk/>
            <pc:sldMk cId="1069463138" sldId="2147469779"/>
            <ac:spMk id="32" creationId="{4000DE6F-242D-2FC6-059A-5894AC27FA63}"/>
          </ac:spMkLst>
        </pc:spChg>
        <pc:spChg chg="mod">
          <ac:chgData name="Toriyama, Haruyuki" userId="9e31f75d-8e38-4175-8aeb-61edf46a2832" providerId="ADAL" clId="{4068AD2F-88B8-4139-994F-B6585BBCA1A3}" dt="2024-10-24T01:38:33.770" v="114" actId="1036"/>
          <ac:spMkLst>
            <pc:docMk/>
            <pc:sldMk cId="1069463138" sldId="2147469779"/>
            <ac:spMk id="33" creationId="{AE24263F-2FE5-679F-E0A7-C004D71E8F57}"/>
          </ac:spMkLst>
        </pc:spChg>
        <pc:spChg chg="mod">
          <ac:chgData name="Toriyama, Haruyuki" userId="9e31f75d-8e38-4175-8aeb-61edf46a2832" providerId="ADAL" clId="{4068AD2F-88B8-4139-994F-B6585BBCA1A3}" dt="2024-10-24T01:38:33.770" v="114" actId="1036"/>
          <ac:spMkLst>
            <pc:docMk/>
            <pc:sldMk cId="1069463138" sldId="2147469779"/>
            <ac:spMk id="34" creationId="{C3E91FF8-34DB-9626-B731-8438D9F70E0C}"/>
          </ac:spMkLst>
        </pc:spChg>
        <pc:spChg chg="mod">
          <ac:chgData name="Toriyama, Haruyuki" userId="9e31f75d-8e38-4175-8aeb-61edf46a2832" providerId="ADAL" clId="{4068AD2F-88B8-4139-994F-B6585BBCA1A3}" dt="2024-10-24T01:38:33.770" v="114" actId="1036"/>
          <ac:spMkLst>
            <pc:docMk/>
            <pc:sldMk cId="1069463138" sldId="2147469779"/>
            <ac:spMk id="35" creationId="{6B1300C5-EB25-07D5-79F2-32BA369A307A}"/>
          </ac:spMkLst>
        </pc:spChg>
        <pc:spChg chg="mod">
          <ac:chgData name="Toriyama, Haruyuki" userId="9e31f75d-8e38-4175-8aeb-61edf46a2832" providerId="ADAL" clId="{4068AD2F-88B8-4139-994F-B6585BBCA1A3}" dt="2024-10-24T01:38:33.770" v="114" actId="1036"/>
          <ac:spMkLst>
            <pc:docMk/>
            <pc:sldMk cId="1069463138" sldId="2147469779"/>
            <ac:spMk id="36" creationId="{426D757F-3FF1-12F7-0337-07D2ED4EDDE4}"/>
          </ac:spMkLst>
        </pc:spChg>
        <pc:graphicFrameChg chg="mod">
          <ac:chgData name="Toriyama, Haruyuki" userId="9e31f75d-8e38-4175-8aeb-61edf46a2832" providerId="ADAL" clId="{4068AD2F-88B8-4139-994F-B6585BBCA1A3}" dt="2024-10-24T01:38:33.770" v="114" actId="1036"/>
          <ac:graphicFrameMkLst>
            <pc:docMk/>
            <pc:sldMk cId="1069463138" sldId="2147469779"/>
            <ac:graphicFrameMk id="7" creationId="{7797A203-F3BE-FA4C-974C-7F1A25A21139}"/>
          </ac:graphicFrameMkLst>
        </pc:graphicFrameChg>
        <pc:graphicFrameChg chg="mod">
          <ac:chgData name="Toriyama, Haruyuki" userId="9e31f75d-8e38-4175-8aeb-61edf46a2832" providerId="ADAL" clId="{4068AD2F-88B8-4139-994F-B6585BBCA1A3}" dt="2024-10-24T01:38:33.770" v="114" actId="1036"/>
          <ac:graphicFrameMkLst>
            <pc:docMk/>
            <pc:sldMk cId="1069463138" sldId="2147469779"/>
            <ac:graphicFrameMk id="16" creationId="{6F385AA9-1322-FF3B-4532-539BD762A61C}"/>
          </ac:graphicFrameMkLst>
        </pc:graphicFrameChg>
      </pc:sldChg>
      <pc:sldChg chg="modSp mod">
        <pc:chgData name="Toriyama, Haruyuki" userId="9e31f75d-8e38-4175-8aeb-61edf46a2832" providerId="ADAL" clId="{4068AD2F-88B8-4139-994F-B6585BBCA1A3}" dt="2024-10-24T01:42:49.564" v="151" actId="20577"/>
        <pc:sldMkLst>
          <pc:docMk/>
          <pc:sldMk cId="1551706804" sldId="2147469780"/>
        </pc:sldMkLst>
        <pc:spChg chg="mod">
          <ac:chgData name="Toriyama, Haruyuki" userId="9e31f75d-8e38-4175-8aeb-61edf46a2832" providerId="ADAL" clId="{4068AD2F-88B8-4139-994F-B6585BBCA1A3}" dt="2024-10-24T01:42:49.564" v="151" actId="20577"/>
          <ac:spMkLst>
            <pc:docMk/>
            <pc:sldMk cId="1551706804" sldId="2147469780"/>
            <ac:spMk id="3" creationId="{E33CC85A-CFAB-27D3-BB6B-92F291D073E2}"/>
          </ac:spMkLst>
        </pc:spChg>
      </pc:sldChg>
      <pc:sldChg chg="delSp modSp mod">
        <pc:chgData name="Toriyama, Haruyuki" userId="9e31f75d-8e38-4175-8aeb-61edf46a2832" providerId="ADAL" clId="{4068AD2F-88B8-4139-994F-B6585BBCA1A3}" dt="2024-10-24T01:41:27.180" v="122" actId="20577"/>
        <pc:sldMkLst>
          <pc:docMk/>
          <pc:sldMk cId="1776084472" sldId="2147469811"/>
        </pc:sldMkLst>
        <pc:spChg chg="mod">
          <ac:chgData name="Toriyama, Haruyuki" userId="9e31f75d-8e38-4175-8aeb-61edf46a2832" providerId="ADAL" clId="{4068AD2F-88B8-4139-994F-B6585BBCA1A3}" dt="2024-10-24T01:41:27.180" v="122" actId="20577"/>
          <ac:spMkLst>
            <pc:docMk/>
            <pc:sldMk cId="1776084472" sldId="2147469811"/>
            <ac:spMk id="3" creationId="{E33CC85A-CFAB-27D3-BB6B-92F291D073E2}"/>
          </ac:spMkLst>
        </pc:spChg>
        <pc:spChg chg="mod">
          <ac:chgData name="Toriyama, Haruyuki" userId="9e31f75d-8e38-4175-8aeb-61edf46a2832" providerId="ADAL" clId="{4068AD2F-88B8-4139-994F-B6585BBCA1A3}" dt="2024-10-24T01:40:52.472" v="118" actId="20577"/>
          <ac:spMkLst>
            <pc:docMk/>
            <pc:sldMk cId="1776084472" sldId="2147469811"/>
            <ac:spMk id="4" creationId="{2EA7B675-4EF3-F78C-D520-5B7849CE4D3D}"/>
          </ac:spMkLst>
        </pc:spChg>
        <pc:spChg chg="del">
          <ac:chgData name="Toriyama, Haruyuki" userId="9e31f75d-8e38-4175-8aeb-61edf46a2832" providerId="ADAL" clId="{4068AD2F-88B8-4139-994F-B6585BBCA1A3}" dt="2024-10-24T01:40:54.967" v="119" actId="478"/>
          <ac:spMkLst>
            <pc:docMk/>
            <pc:sldMk cId="1776084472" sldId="2147469811"/>
            <ac:spMk id="6" creationId="{B24DCEBC-13C7-2D89-E9A6-E543AAACBD82}"/>
          </ac:spMkLst>
        </pc:spChg>
      </pc:sldChg>
      <pc:sldChg chg="delSp modSp mod">
        <pc:chgData name="Toriyama, Haruyuki" userId="9e31f75d-8e38-4175-8aeb-61edf46a2832" providerId="ADAL" clId="{4068AD2F-88B8-4139-994F-B6585BBCA1A3}" dt="2024-10-24T01:42:02.956" v="126" actId="478"/>
        <pc:sldMkLst>
          <pc:docMk/>
          <pc:sldMk cId="3995100291" sldId="2147469812"/>
        </pc:sldMkLst>
        <pc:spChg chg="mod">
          <ac:chgData name="Toriyama, Haruyuki" userId="9e31f75d-8e38-4175-8aeb-61edf46a2832" providerId="ADAL" clId="{4068AD2F-88B8-4139-994F-B6585BBCA1A3}" dt="2024-10-24T01:41:43.762" v="123" actId="20577"/>
          <ac:spMkLst>
            <pc:docMk/>
            <pc:sldMk cId="3995100291" sldId="2147469812"/>
            <ac:spMk id="3" creationId="{E33CC85A-CFAB-27D3-BB6B-92F291D073E2}"/>
          </ac:spMkLst>
        </pc:spChg>
        <pc:spChg chg="del">
          <ac:chgData name="Toriyama, Haruyuki" userId="9e31f75d-8e38-4175-8aeb-61edf46a2832" providerId="ADAL" clId="{4068AD2F-88B8-4139-994F-B6585BBCA1A3}" dt="2024-10-24T01:42:02.956" v="126" actId="478"/>
          <ac:spMkLst>
            <pc:docMk/>
            <pc:sldMk cId="3995100291" sldId="2147469812"/>
            <ac:spMk id="6" creationId="{B24DCEBC-13C7-2D89-E9A6-E543AAACBD82}"/>
          </ac:spMkLst>
        </pc:spChg>
      </pc:sldChg>
      <pc:sldChg chg="delSp modSp mod">
        <pc:chgData name="Toriyama, Haruyuki" userId="9e31f75d-8e38-4175-8aeb-61edf46a2832" providerId="ADAL" clId="{4068AD2F-88B8-4139-994F-B6585BBCA1A3}" dt="2024-10-24T01:42:05.134" v="127" actId="478"/>
        <pc:sldMkLst>
          <pc:docMk/>
          <pc:sldMk cId="3379212925" sldId="2147469813"/>
        </pc:sldMkLst>
        <pc:spChg chg="mod">
          <ac:chgData name="Toriyama, Haruyuki" userId="9e31f75d-8e38-4175-8aeb-61edf46a2832" providerId="ADAL" clId="{4068AD2F-88B8-4139-994F-B6585BBCA1A3}" dt="2024-10-24T01:41:53.935" v="124" actId="20577"/>
          <ac:spMkLst>
            <pc:docMk/>
            <pc:sldMk cId="3379212925" sldId="2147469813"/>
            <ac:spMk id="3" creationId="{E33CC85A-CFAB-27D3-BB6B-92F291D073E2}"/>
          </ac:spMkLst>
        </pc:spChg>
        <pc:spChg chg="del">
          <ac:chgData name="Toriyama, Haruyuki" userId="9e31f75d-8e38-4175-8aeb-61edf46a2832" providerId="ADAL" clId="{4068AD2F-88B8-4139-994F-B6585BBCA1A3}" dt="2024-10-24T01:42:05.134" v="127" actId="478"/>
          <ac:spMkLst>
            <pc:docMk/>
            <pc:sldMk cId="3379212925" sldId="2147469813"/>
            <ac:spMk id="6" creationId="{B24DCEBC-13C7-2D89-E9A6-E543AAACBD82}"/>
          </ac:spMkLst>
        </pc:spChg>
        <pc:graphicFrameChg chg="modGraphic">
          <ac:chgData name="Toriyama, Haruyuki" userId="9e31f75d-8e38-4175-8aeb-61edf46a2832" providerId="ADAL" clId="{4068AD2F-88B8-4139-994F-B6585BBCA1A3}" dt="2024-10-24T00:11:56.326" v="65" actId="20577"/>
          <ac:graphicFrameMkLst>
            <pc:docMk/>
            <pc:sldMk cId="3379212925" sldId="2147469813"/>
            <ac:graphicFrameMk id="10" creationId="{853EDBCE-5A32-F68F-7E56-54D3879F4FDC}"/>
          </ac:graphicFrameMkLst>
        </pc:graphicFrameChg>
      </pc:sldChg>
      <pc:sldChg chg="delSp modSp mod">
        <pc:chgData name="Toriyama, Haruyuki" userId="9e31f75d-8e38-4175-8aeb-61edf46a2832" providerId="ADAL" clId="{4068AD2F-88B8-4139-994F-B6585BBCA1A3}" dt="2024-10-24T01:42:07.172" v="128" actId="478"/>
        <pc:sldMkLst>
          <pc:docMk/>
          <pc:sldMk cId="3610213578" sldId="2147469814"/>
        </pc:sldMkLst>
        <pc:spChg chg="mod">
          <ac:chgData name="Toriyama, Haruyuki" userId="9e31f75d-8e38-4175-8aeb-61edf46a2832" providerId="ADAL" clId="{4068AD2F-88B8-4139-994F-B6585BBCA1A3}" dt="2024-10-24T01:41:58.363" v="125" actId="20577"/>
          <ac:spMkLst>
            <pc:docMk/>
            <pc:sldMk cId="3610213578" sldId="2147469814"/>
            <ac:spMk id="3" creationId="{E33CC85A-CFAB-27D3-BB6B-92F291D073E2}"/>
          </ac:spMkLst>
        </pc:spChg>
        <pc:spChg chg="del">
          <ac:chgData name="Toriyama, Haruyuki" userId="9e31f75d-8e38-4175-8aeb-61edf46a2832" providerId="ADAL" clId="{4068AD2F-88B8-4139-994F-B6585BBCA1A3}" dt="2024-10-24T01:42:07.172" v="128" actId="478"/>
          <ac:spMkLst>
            <pc:docMk/>
            <pc:sldMk cId="3610213578" sldId="2147469814"/>
            <ac:spMk id="6" creationId="{B24DCEBC-13C7-2D89-E9A6-E543AAACBD82}"/>
          </ac:spMkLst>
        </pc:spChg>
      </pc:sldChg>
      <pc:sldChg chg="delSp mod">
        <pc:chgData name="Toriyama, Haruyuki" userId="9e31f75d-8e38-4175-8aeb-61edf46a2832" providerId="ADAL" clId="{4068AD2F-88B8-4139-994F-B6585BBCA1A3}" dt="2024-10-24T01:42:09.853" v="129" actId="478"/>
        <pc:sldMkLst>
          <pc:docMk/>
          <pc:sldMk cId="1048099975" sldId="2147469815"/>
        </pc:sldMkLst>
        <pc:spChg chg="del">
          <ac:chgData name="Toriyama, Haruyuki" userId="9e31f75d-8e38-4175-8aeb-61edf46a2832" providerId="ADAL" clId="{4068AD2F-88B8-4139-994F-B6585BBCA1A3}" dt="2024-10-24T01:42:09.853" v="129" actId="478"/>
          <ac:spMkLst>
            <pc:docMk/>
            <pc:sldMk cId="1048099975" sldId="2147469815"/>
            <ac:spMk id="6" creationId="{B24DCEBC-13C7-2D89-E9A6-E543AAACBD82}"/>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2024/10/31</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3</a:t>
            </a:fld>
            <a:endParaRPr kumimoji="1" lang="ja-JP" altLang="en-US"/>
          </a:p>
        </p:txBody>
      </p:sp>
    </p:spTree>
    <p:extLst>
      <p:ext uri="{BB962C8B-B14F-4D97-AF65-F5344CB8AC3E}">
        <p14:creationId xmlns:p14="http://schemas.microsoft.com/office/powerpoint/2010/main" val="1829919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4</a:t>
            </a:fld>
            <a:endParaRPr kumimoji="1" lang="ja-JP" altLang="en-US"/>
          </a:p>
        </p:txBody>
      </p:sp>
    </p:spTree>
    <p:extLst>
      <p:ext uri="{BB962C8B-B14F-4D97-AF65-F5344CB8AC3E}">
        <p14:creationId xmlns:p14="http://schemas.microsoft.com/office/powerpoint/2010/main" val="4133390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5</a:t>
            </a:fld>
            <a:endParaRPr kumimoji="1" lang="ja-JP" altLang="en-US"/>
          </a:p>
        </p:txBody>
      </p:sp>
    </p:spTree>
    <p:extLst>
      <p:ext uri="{BB962C8B-B14F-4D97-AF65-F5344CB8AC3E}">
        <p14:creationId xmlns:p14="http://schemas.microsoft.com/office/powerpoint/2010/main" val="4251842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6</a:t>
            </a:fld>
            <a:endParaRPr kumimoji="1" lang="ja-JP" altLang="en-US"/>
          </a:p>
        </p:txBody>
      </p:sp>
    </p:spTree>
    <p:extLst>
      <p:ext uri="{BB962C8B-B14F-4D97-AF65-F5344CB8AC3E}">
        <p14:creationId xmlns:p14="http://schemas.microsoft.com/office/powerpoint/2010/main" val="26061418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11.vml"/><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12.v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13.v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5.xml"/><Relationship Id="rId1" Type="http://schemas.openxmlformats.org/officeDocument/2006/relationships/vmlDrawing" Target="../drawings/vmlDrawing14.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png"/><Relationship Id="rId2" Type="http://schemas.openxmlformats.org/officeDocument/2006/relationships/tags" Target="../tags/tag16.xml"/><Relationship Id="rId1" Type="http://schemas.openxmlformats.org/officeDocument/2006/relationships/vmlDrawing" Target="../drawings/vmlDrawing15.v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1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png"/><Relationship Id="rId2" Type="http://schemas.openxmlformats.org/officeDocument/2006/relationships/tags" Target="../tags/tag18.xml"/><Relationship Id="rId1" Type="http://schemas.openxmlformats.org/officeDocument/2006/relationships/vmlDrawing" Target="../drawings/vmlDrawing17.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17.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0.xml"/><Relationship Id="rId1" Type="http://schemas.openxmlformats.org/officeDocument/2006/relationships/vmlDrawing" Target="../drawings/vmlDrawing19.vml"/><Relationship Id="rId5" Type="http://schemas.openxmlformats.org/officeDocument/2006/relationships/image" Target="../media/image1.emf"/><Relationship Id="rId4" Type="http://schemas.openxmlformats.org/officeDocument/2006/relationships/oleObject" Target="../embeddings/oleObject19.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vmlDrawing" Target="../drawings/vmlDrawing20.vml"/><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21.vml"/><Relationship Id="rId5" Type="http://schemas.openxmlformats.org/officeDocument/2006/relationships/image" Target="../media/image1.emf"/><Relationship Id="rId4" Type="http://schemas.openxmlformats.org/officeDocument/2006/relationships/oleObject" Target="../embeddings/oleObject21.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vmlDrawing" Target="../drawings/vmlDrawing22.vml"/><Relationship Id="rId5" Type="http://schemas.openxmlformats.org/officeDocument/2006/relationships/image" Target="../media/image1.emf"/><Relationship Id="rId4" Type="http://schemas.openxmlformats.org/officeDocument/2006/relationships/oleObject" Target="../embeddings/oleObject22.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4.xml"/><Relationship Id="rId1" Type="http://schemas.openxmlformats.org/officeDocument/2006/relationships/vmlDrawing" Target="../drawings/vmlDrawing23.vml"/><Relationship Id="rId5" Type="http://schemas.openxmlformats.org/officeDocument/2006/relationships/image" Target="../media/image1.emf"/><Relationship Id="rId4" Type="http://schemas.openxmlformats.org/officeDocument/2006/relationships/oleObject" Target="../embeddings/oleObject2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7.v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9.v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10.vml"/><Relationship Id="rId5" Type="http://schemas.openxmlformats.org/officeDocument/2006/relationships/image" Target="../media/image1.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1374991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8"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vert="horz"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sp>
        <p:nvSpPr>
          <p:cNvPr id="6" name="日付プレースホルダー 5">
            <a:extLst>
              <a:ext uri="{FF2B5EF4-FFF2-40B4-BE49-F238E27FC236}">
                <a16:creationId xmlns:a16="http://schemas.microsoft.com/office/drawing/2014/main" id="{3C0424FA-1860-43B7-8A94-43021EEC50FC}"/>
              </a:ext>
            </a:extLst>
          </p:cNvPr>
          <p:cNvSpPr>
            <a:spLocks noGrp="1"/>
          </p:cNvSpPr>
          <p:nvPr>
            <p:ph type="dt" sz="half" idx="13"/>
          </p:nvPr>
        </p:nvSpPr>
        <p:spPr bwMode="gray"/>
        <p:txBody>
          <a:bodyPr/>
          <a:lstStyle>
            <a:lvl1pPr>
              <a:defRPr>
                <a:cs typeface="+mn-cs"/>
              </a:defRPr>
            </a:lvl1pPr>
          </a:lstStyle>
          <a:p>
            <a:pPr algn="ctr"/>
            <a:endParaRPr lang="en-US"/>
          </a:p>
        </p:txBody>
      </p:sp>
    </p:spTree>
    <p:extLst>
      <p:ext uri="{BB962C8B-B14F-4D97-AF65-F5344CB8AC3E}">
        <p14:creationId xmlns:p14="http://schemas.microsoft.com/office/powerpoint/2010/main" val="1058155235"/>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6893921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74"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2321900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8"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1378105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22"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基本版）背表紙_白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96985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46"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テキスト ボックス 6">
            <a:extLst>
              <a:ext uri="{FF2B5EF4-FFF2-40B4-BE49-F238E27FC236}">
                <a16:creationId xmlns:a16="http://schemas.microsoft.com/office/drawing/2014/main" id="{A03F3504-9539-4146-B3C1-F25407A51609}"/>
              </a:ext>
            </a:extLst>
          </p:cNvPr>
          <p:cNvSpPr txBox="1"/>
          <p:nvPr userDrawn="1"/>
        </p:nvSpPr>
        <p:spPr bwMode="gray">
          <a:xfrm>
            <a:off x="8041197" y="6517421"/>
            <a:ext cx="1402628" cy="256480"/>
          </a:xfrm>
          <a:prstGeom prst="rect">
            <a:avLst/>
          </a:prstGeom>
          <a:noFill/>
        </p:spPr>
        <p:txBody>
          <a:bodyPr wrap="none" lIns="0" tIns="0" rIns="0" bIns="0" rtlCol="0">
            <a:spAutoFit/>
          </a:bodyPr>
          <a:lstStyle/>
          <a:p>
            <a:pPr algn="l">
              <a:lnSpc>
                <a:spcPts val="950"/>
              </a:lnSpc>
            </a:pPr>
            <a:r>
              <a:rPr kumimoji="1" lang="en-US" altLang="ja-JP" sz="800">
                <a:latin typeface="+mn-lt"/>
                <a:cs typeface="+mn-cs"/>
                <a:sym typeface="+mn-lt"/>
              </a:rPr>
              <a:t>Member of</a:t>
            </a:r>
            <a:br>
              <a:rPr kumimoji="1" lang="en-US" altLang="ja-JP" sz="800">
                <a:latin typeface="+mn-lt"/>
                <a:cs typeface="+mn-cs"/>
                <a:sym typeface="+mn-lt"/>
              </a:rPr>
            </a:br>
            <a:r>
              <a:rPr kumimoji="1" lang="en-US" altLang="ja-JP" sz="800" b="1">
                <a:latin typeface="+mn-lt"/>
                <a:cs typeface="+mn-cs"/>
                <a:sym typeface="+mn-lt"/>
              </a:rPr>
              <a:t>Deloitte Touche Tohmatsu Limited</a:t>
            </a:r>
            <a:endParaRPr kumimoji="1" lang="ja-JP" altLang="en-US" sz="800" b="1">
              <a:latin typeface="+mn-lt"/>
              <a:cs typeface="+mn-cs"/>
              <a:sym typeface="+mn-lt"/>
            </a:endParaRPr>
          </a:p>
        </p:txBody>
      </p:sp>
      <p:sp>
        <p:nvSpPr>
          <p:cNvPr id="14" name="テキスト プレースホルダー 13">
            <a:extLst>
              <a:ext uri="{FF2B5EF4-FFF2-40B4-BE49-F238E27FC236}">
                <a16:creationId xmlns:a16="http://schemas.microsoft.com/office/drawing/2014/main" id="{4D4831B1-A04A-42C3-BD52-942B25744B6D}"/>
              </a:ext>
            </a:extLst>
          </p:cNvPr>
          <p:cNvSpPr>
            <a:spLocks noGrp="1"/>
          </p:cNvSpPr>
          <p:nvPr>
            <p:ph type="body" sz="quarter" idx="10"/>
          </p:nvPr>
        </p:nvSpPr>
        <p:spPr bwMode="gray">
          <a:xfrm>
            <a:off x="417600" y="6336000"/>
            <a:ext cx="7020000" cy="127856"/>
          </a:xfrm>
        </p:spPr>
        <p:txBody>
          <a:bodyPr anchor="b" anchorCtr="0">
            <a:spAutoFit/>
          </a:bodyPr>
          <a:lstStyle>
            <a:lvl1pPr>
              <a:defRPr sz="800">
                <a:cs typeface="+mn-cs"/>
              </a:defRPr>
            </a:lvl1pPr>
          </a:lstStyle>
          <a:p>
            <a:pPr lvl="0"/>
            <a:r>
              <a:rPr kumimoji="1" lang="ja-JP" altLang="en-US"/>
              <a:t>マスター テキストの書式設定</a:t>
            </a:r>
          </a:p>
        </p:txBody>
      </p:sp>
      <p:pic>
        <p:nvPicPr>
          <p:cNvPr id="18" name="図 17">
            <a:extLst>
              <a:ext uri="{FF2B5EF4-FFF2-40B4-BE49-F238E27FC236}">
                <a16:creationId xmlns:a16="http://schemas.microsoft.com/office/drawing/2014/main" id="{7F14F7E8-2C42-4BD2-8B4C-7C658763AB7B}"/>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bwMode="gray">
          <a:xfrm>
            <a:off x="417600" y="432000"/>
            <a:ext cx="1872000" cy="587972"/>
          </a:xfrm>
          <a:prstGeom prst="rect">
            <a:avLst/>
          </a:prstGeom>
        </p:spPr>
      </p:pic>
      <p:sp>
        <p:nvSpPr>
          <p:cNvPr id="8" name="Text Box 37">
            <a:extLst>
              <a:ext uri="{FF2B5EF4-FFF2-40B4-BE49-F238E27FC236}">
                <a16:creationId xmlns:a16="http://schemas.microsoft.com/office/drawing/2014/main" id="{D6BA3D81-CAD1-43DC-A531-54F7C4DC8DF8}"/>
              </a:ext>
            </a:extLst>
          </p:cNvPr>
          <p:cNvSpPr txBox="1">
            <a:spLocks noChangeArrowheads="1"/>
          </p:cNvSpPr>
          <p:nvPr userDrawn="1"/>
        </p:nvSpPr>
        <p:spPr bwMode="gray">
          <a:xfrm>
            <a:off x="417600" y="6588000"/>
            <a:ext cx="4356000" cy="169200"/>
          </a:xfrm>
          <a:prstGeom prst="rect">
            <a:avLst/>
          </a:prstGeom>
          <a:noFill/>
          <a:ln w="9525">
            <a:noFill/>
            <a:miter lim="800000"/>
            <a:headEnd/>
            <a:tailEnd/>
          </a:ln>
          <a:effectLst/>
        </p:spPr>
        <p:txBody>
          <a:bodyPr wrap="none" lIns="0" tIns="0" rIns="0" bIns="0" anchor="b" anchorCtr="0">
            <a:noAutofit/>
          </a:bodyPr>
          <a:lstStyle/>
          <a:p>
            <a:pPr algn="l" rtl="0" eaLnBrk="0" fontAlgn="base" hangingPunct="0">
              <a:spcBef>
                <a:spcPct val="50000"/>
              </a:spcBef>
              <a:spcAft>
                <a:spcPct val="0"/>
              </a:spcAft>
            </a:pPr>
            <a:r>
              <a:rPr lang="en-US" altLang="ja-JP" sz="800" kern="1200">
                <a:solidFill>
                  <a:schemeClr val="tx1"/>
                </a:solidFill>
                <a:latin typeface="+mn-lt"/>
                <a:ea typeface="+mn-ea"/>
                <a:cs typeface="+mn-cs"/>
                <a:sym typeface="+mn-lt"/>
              </a:rPr>
              <a:t>© 2022. For information, contact Deloitte Tohmatsu Group.</a:t>
            </a:r>
          </a:p>
        </p:txBody>
      </p:sp>
      <p:pic>
        <p:nvPicPr>
          <p:cNvPr id="4" name="図 3" descr="ロゴ, 会社名&#10;&#10;自動的に生成された説明">
            <a:extLst>
              <a:ext uri="{FF2B5EF4-FFF2-40B4-BE49-F238E27FC236}">
                <a16:creationId xmlns:a16="http://schemas.microsoft.com/office/drawing/2014/main" id="{784D5B73-DF9C-49AC-94A2-96EF6F33C255}"/>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gray">
          <a:xfrm>
            <a:off x="8050925" y="5472502"/>
            <a:ext cx="1440000" cy="873777"/>
          </a:xfrm>
          <a:prstGeom prst="rect">
            <a:avLst/>
          </a:prstGeom>
        </p:spPr>
      </p:pic>
    </p:spTree>
    <p:extLst>
      <p:ext uri="{BB962C8B-B14F-4D97-AF65-F5344CB8AC3E}">
        <p14:creationId xmlns:p14="http://schemas.microsoft.com/office/powerpoint/2010/main" val="1180930575"/>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基本版）背表紙_黒_A4">
    <p:bg bwMode="gray">
      <p:bgPr>
        <a:solidFill>
          <a:schemeClr val="tx1"/>
        </a:solidFill>
        <a:effectLst/>
      </p:bgPr>
    </p:bg>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24423403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70"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テキスト ボックス 6">
            <a:extLst>
              <a:ext uri="{FF2B5EF4-FFF2-40B4-BE49-F238E27FC236}">
                <a16:creationId xmlns:a16="http://schemas.microsoft.com/office/drawing/2014/main" id="{A03F3504-9539-4146-B3C1-F25407A51609}"/>
              </a:ext>
            </a:extLst>
          </p:cNvPr>
          <p:cNvSpPr txBox="1"/>
          <p:nvPr userDrawn="1"/>
        </p:nvSpPr>
        <p:spPr bwMode="gray">
          <a:xfrm>
            <a:off x="8041197" y="6517421"/>
            <a:ext cx="1402628" cy="256480"/>
          </a:xfrm>
          <a:prstGeom prst="rect">
            <a:avLst/>
          </a:prstGeom>
          <a:noFill/>
        </p:spPr>
        <p:txBody>
          <a:bodyPr wrap="none" lIns="0" tIns="0" rIns="0" bIns="0" rtlCol="0">
            <a:spAutoFit/>
          </a:bodyPr>
          <a:lstStyle/>
          <a:p>
            <a:pPr algn="l">
              <a:lnSpc>
                <a:spcPts val="950"/>
              </a:lnSpc>
            </a:pPr>
            <a:r>
              <a:rPr kumimoji="1" lang="en-US" altLang="ja-JP" sz="800">
                <a:solidFill>
                  <a:schemeClr val="bg1"/>
                </a:solidFill>
                <a:latin typeface="+mn-lt"/>
                <a:cs typeface="+mn-cs"/>
                <a:sym typeface="+mn-lt"/>
              </a:rPr>
              <a:t>Member of</a:t>
            </a:r>
            <a:br>
              <a:rPr kumimoji="1" lang="en-US" altLang="ja-JP" sz="800">
                <a:solidFill>
                  <a:schemeClr val="bg1"/>
                </a:solidFill>
                <a:latin typeface="+mn-lt"/>
                <a:cs typeface="+mn-cs"/>
                <a:sym typeface="+mn-lt"/>
              </a:rPr>
            </a:br>
            <a:r>
              <a:rPr kumimoji="1" lang="en-US" altLang="ja-JP" sz="800" b="1">
                <a:solidFill>
                  <a:schemeClr val="bg1"/>
                </a:solidFill>
                <a:latin typeface="+mn-lt"/>
                <a:cs typeface="+mn-cs"/>
                <a:sym typeface="+mn-lt"/>
              </a:rPr>
              <a:t>Deloitte Touche Tohmatsu Limited</a:t>
            </a:r>
            <a:endParaRPr kumimoji="1" lang="ja-JP" altLang="en-US" sz="800" b="1">
              <a:solidFill>
                <a:schemeClr val="bg1"/>
              </a:solidFill>
              <a:latin typeface="+mn-lt"/>
              <a:cs typeface="+mn-cs"/>
              <a:sym typeface="+mn-lt"/>
            </a:endParaRPr>
          </a:p>
        </p:txBody>
      </p:sp>
      <p:sp>
        <p:nvSpPr>
          <p:cNvPr id="11" name="テキスト プレースホルダー 13">
            <a:extLst>
              <a:ext uri="{FF2B5EF4-FFF2-40B4-BE49-F238E27FC236}">
                <a16:creationId xmlns:a16="http://schemas.microsoft.com/office/drawing/2014/main" id="{EC10764A-D9E5-4773-9998-E6E340EF200C}"/>
              </a:ext>
            </a:extLst>
          </p:cNvPr>
          <p:cNvSpPr>
            <a:spLocks noGrp="1"/>
          </p:cNvSpPr>
          <p:nvPr>
            <p:ph type="body" sz="quarter" idx="10"/>
          </p:nvPr>
        </p:nvSpPr>
        <p:spPr bwMode="gray">
          <a:xfrm>
            <a:off x="417600" y="6336000"/>
            <a:ext cx="7020000" cy="127856"/>
          </a:xfrm>
        </p:spPr>
        <p:txBody>
          <a:bodyPr anchor="b" anchorCtr="0">
            <a:spAutoFit/>
          </a:bodyPr>
          <a:lstStyle>
            <a:lvl1pPr>
              <a:defRPr sz="800">
                <a:solidFill>
                  <a:schemeClr val="bg1"/>
                </a:solidFill>
                <a:cs typeface="+mn-cs"/>
              </a:defRPr>
            </a:lvl1pPr>
          </a:lstStyle>
          <a:p>
            <a:pPr lvl="0"/>
            <a:r>
              <a:rPr kumimoji="1" lang="ja-JP" altLang="en-US"/>
              <a:t>マスター テキストの書式設定</a:t>
            </a:r>
          </a:p>
        </p:txBody>
      </p:sp>
      <p:pic>
        <p:nvPicPr>
          <p:cNvPr id="13" name="図 12">
            <a:extLst>
              <a:ext uri="{FF2B5EF4-FFF2-40B4-BE49-F238E27FC236}">
                <a16:creationId xmlns:a16="http://schemas.microsoft.com/office/drawing/2014/main" id="{08C8D089-6B7B-4D22-A423-606FF0A07235}"/>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bwMode="gray">
          <a:xfrm>
            <a:off x="417601" y="432000"/>
            <a:ext cx="1870453" cy="586800"/>
          </a:xfrm>
          <a:prstGeom prst="rect">
            <a:avLst/>
          </a:prstGeom>
        </p:spPr>
      </p:pic>
      <p:sp>
        <p:nvSpPr>
          <p:cNvPr id="8" name="Text Box 37">
            <a:extLst>
              <a:ext uri="{FF2B5EF4-FFF2-40B4-BE49-F238E27FC236}">
                <a16:creationId xmlns:a16="http://schemas.microsoft.com/office/drawing/2014/main" id="{8ECAF025-B44C-4744-8C34-DBC751A55D36}"/>
              </a:ext>
            </a:extLst>
          </p:cNvPr>
          <p:cNvSpPr txBox="1">
            <a:spLocks noChangeArrowheads="1"/>
          </p:cNvSpPr>
          <p:nvPr userDrawn="1"/>
        </p:nvSpPr>
        <p:spPr bwMode="gray">
          <a:xfrm>
            <a:off x="417600" y="6588000"/>
            <a:ext cx="4356000" cy="169200"/>
          </a:xfrm>
          <a:prstGeom prst="rect">
            <a:avLst/>
          </a:prstGeom>
          <a:noFill/>
          <a:ln w="9525">
            <a:noFill/>
            <a:miter lim="800000"/>
            <a:headEnd/>
            <a:tailEnd/>
          </a:ln>
          <a:effectLst/>
        </p:spPr>
        <p:txBody>
          <a:bodyPr wrap="none" lIns="0" tIns="0" rIns="0" bIns="0" anchor="b" anchorCtr="0">
            <a:noAutofit/>
          </a:bodyPr>
          <a:lstStyle/>
          <a:p>
            <a:pPr algn="l" rtl="0" eaLnBrk="0" fontAlgn="base" hangingPunct="0">
              <a:spcBef>
                <a:spcPct val="50000"/>
              </a:spcBef>
              <a:spcAft>
                <a:spcPct val="0"/>
              </a:spcAft>
            </a:pPr>
            <a:r>
              <a:rPr lang="en-US" altLang="ja-JP" sz="800" kern="1200">
                <a:solidFill>
                  <a:schemeClr val="bg1"/>
                </a:solidFill>
                <a:latin typeface="+mn-lt"/>
                <a:ea typeface="+mn-ea"/>
                <a:cs typeface="+mn-cs"/>
                <a:sym typeface="+mn-lt"/>
              </a:rPr>
              <a:t>© 2022. For information, contact Deloitte Tohmatsu Group.</a:t>
            </a:r>
          </a:p>
        </p:txBody>
      </p:sp>
      <p:pic>
        <p:nvPicPr>
          <p:cNvPr id="6" name="図 5" descr="ロゴ, 会社名&#10;&#10;自動的に生成された説明">
            <a:extLst>
              <a:ext uri="{FF2B5EF4-FFF2-40B4-BE49-F238E27FC236}">
                <a16:creationId xmlns:a16="http://schemas.microsoft.com/office/drawing/2014/main" id="{EA662424-EC38-41B4-918D-98953BBCEA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gray">
          <a:xfrm>
            <a:off x="8050925" y="5472497"/>
            <a:ext cx="1440000" cy="873777"/>
          </a:xfrm>
          <a:prstGeom prst="rect">
            <a:avLst/>
          </a:prstGeom>
        </p:spPr>
      </p:pic>
    </p:spTree>
    <p:extLst>
      <p:ext uri="{BB962C8B-B14F-4D97-AF65-F5344CB8AC3E}">
        <p14:creationId xmlns:p14="http://schemas.microsoft.com/office/powerpoint/2010/main" val="414685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基本版）背表紙_白_トーマツロゴ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1441586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94"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テキスト ボックス 6">
            <a:extLst>
              <a:ext uri="{FF2B5EF4-FFF2-40B4-BE49-F238E27FC236}">
                <a16:creationId xmlns:a16="http://schemas.microsoft.com/office/drawing/2014/main" id="{A03F3504-9539-4146-B3C1-F25407A51609}"/>
              </a:ext>
            </a:extLst>
          </p:cNvPr>
          <p:cNvSpPr txBox="1"/>
          <p:nvPr userDrawn="1"/>
        </p:nvSpPr>
        <p:spPr bwMode="gray">
          <a:xfrm>
            <a:off x="8041197" y="6517421"/>
            <a:ext cx="1402628" cy="256480"/>
          </a:xfrm>
          <a:prstGeom prst="rect">
            <a:avLst/>
          </a:prstGeom>
          <a:noFill/>
        </p:spPr>
        <p:txBody>
          <a:bodyPr wrap="none" lIns="0" tIns="0" rIns="0" bIns="0" rtlCol="0">
            <a:spAutoFit/>
          </a:bodyPr>
          <a:lstStyle/>
          <a:p>
            <a:pPr algn="l">
              <a:lnSpc>
                <a:spcPts val="950"/>
              </a:lnSpc>
            </a:pPr>
            <a:r>
              <a:rPr kumimoji="1" lang="en-US" altLang="ja-JP" sz="800">
                <a:latin typeface="+mn-lt"/>
                <a:cs typeface="+mn-cs"/>
                <a:sym typeface="+mn-lt"/>
              </a:rPr>
              <a:t>Member of</a:t>
            </a:r>
            <a:br>
              <a:rPr kumimoji="1" lang="en-US" altLang="ja-JP" sz="800">
                <a:latin typeface="+mn-lt"/>
                <a:cs typeface="+mn-cs"/>
                <a:sym typeface="+mn-lt"/>
              </a:rPr>
            </a:br>
            <a:r>
              <a:rPr kumimoji="1" lang="en-US" altLang="ja-JP" sz="800" b="1">
                <a:latin typeface="+mn-lt"/>
                <a:cs typeface="+mn-cs"/>
                <a:sym typeface="+mn-lt"/>
              </a:rPr>
              <a:t>Deloitte Touche Tohmatsu Limited</a:t>
            </a:r>
            <a:endParaRPr kumimoji="1" lang="ja-JP" altLang="en-US" sz="800" b="1">
              <a:latin typeface="+mn-lt"/>
              <a:cs typeface="+mn-cs"/>
              <a:sym typeface="+mn-lt"/>
            </a:endParaRPr>
          </a:p>
        </p:txBody>
      </p:sp>
      <p:sp>
        <p:nvSpPr>
          <p:cNvPr id="10" name="テキスト プレースホルダー 13">
            <a:extLst>
              <a:ext uri="{FF2B5EF4-FFF2-40B4-BE49-F238E27FC236}">
                <a16:creationId xmlns:a16="http://schemas.microsoft.com/office/drawing/2014/main" id="{8D7302B4-C3B2-43C1-A9E9-2DFB590FF1E9}"/>
              </a:ext>
            </a:extLst>
          </p:cNvPr>
          <p:cNvSpPr>
            <a:spLocks noGrp="1"/>
          </p:cNvSpPr>
          <p:nvPr>
            <p:ph type="body" sz="quarter" idx="10"/>
          </p:nvPr>
        </p:nvSpPr>
        <p:spPr bwMode="gray">
          <a:xfrm>
            <a:off x="417600" y="6336000"/>
            <a:ext cx="7020000" cy="127856"/>
          </a:xfrm>
        </p:spPr>
        <p:txBody>
          <a:bodyPr anchor="b" anchorCtr="0">
            <a:spAutoFit/>
          </a:bodyPr>
          <a:lstStyle>
            <a:lvl1pPr>
              <a:defRPr sz="800">
                <a:cs typeface="+mn-cs"/>
              </a:defRPr>
            </a:lvl1pPr>
          </a:lstStyle>
          <a:p>
            <a:pPr lvl="0"/>
            <a:r>
              <a:rPr kumimoji="1" lang="ja-JP" altLang="en-US"/>
              <a:t>マスター テキストの書式設定</a:t>
            </a:r>
          </a:p>
        </p:txBody>
      </p:sp>
      <p:pic>
        <p:nvPicPr>
          <p:cNvPr id="13" name="図 12">
            <a:extLst>
              <a:ext uri="{FF2B5EF4-FFF2-40B4-BE49-F238E27FC236}">
                <a16:creationId xmlns:a16="http://schemas.microsoft.com/office/drawing/2014/main" id="{881D215A-DF31-4FC4-A706-4B6A3613D035}"/>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bwMode="gray">
          <a:xfrm>
            <a:off x="416496" y="431005"/>
            <a:ext cx="3447786" cy="586800"/>
          </a:xfrm>
          <a:prstGeom prst="rect">
            <a:avLst/>
          </a:prstGeom>
          <a:noFill/>
          <a:ln>
            <a:noFill/>
          </a:ln>
        </p:spPr>
      </p:pic>
      <p:sp>
        <p:nvSpPr>
          <p:cNvPr id="8" name="Text Box 37">
            <a:extLst>
              <a:ext uri="{FF2B5EF4-FFF2-40B4-BE49-F238E27FC236}">
                <a16:creationId xmlns:a16="http://schemas.microsoft.com/office/drawing/2014/main" id="{5FB43949-A16F-4CF9-89FA-2868A80FA4F7}"/>
              </a:ext>
            </a:extLst>
          </p:cNvPr>
          <p:cNvSpPr txBox="1">
            <a:spLocks noChangeArrowheads="1"/>
          </p:cNvSpPr>
          <p:nvPr userDrawn="1"/>
        </p:nvSpPr>
        <p:spPr bwMode="gray">
          <a:xfrm>
            <a:off x="417600" y="6588000"/>
            <a:ext cx="4356000" cy="169200"/>
          </a:xfrm>
          <a:prstGeom prst="rect">
            <a:avLst/>
          </a:prstGeom>
          <a:noFill/>
          <a:ln w="9525">
            <a:noFill/>
            <a:miter lim="800000"/>
            <a:headEnd/>
            <a:tailEnd/>
          </a:ln>
          <a:effectLst/>
        </p:spPr>
        <p:txBody>
          <a:bodyPr wrap="none" lIns="0" tIns="0" rIns="0" bIns="0" anchor="b" anchorCtr="0">
            <a:noAutofit/>
          </a:bodyPr>
          <a:lstStyle/>
          <a:p>
            <a:pPr algn="l" rtl="0" eaLnBrk="0" fontAlgn="base" hangingPunct="0">
              <a:spcBef>
                <a:spcPct val="50000"/>
              </a:spcBef>
              <a:spcAft>
                <a:spcPct val="0"/>
              </a:spcAft>
            </a:pPr>
            <a:r>
              <a:rPr lang="en-US" altLang="ja-JP" sz="800" kern="1200">
                <a:solidFill>
                  <a:schemeClr val="tx1"/>
                </a:solidFill>
                <a:latin typeface="+mn-lt"/>
                <a:ea typeface="+mn-ea"/>
                <a:cs typeface="+mn-cs"/>
                <a:sym typeface="+mn-lt"/>
              </a:rPr>
              <a:t>© 2022. For information, contact Deloitte Tohmatsu Group.</a:t>
            </a:r>
          </a:p>
        </p:txBody>
      </p:sp>
      <p:pic>
        <p:nvPicPr>
          <p:cNvPr id="12" name="図 11" descr="ロゴ, 会社名&#10;&#10;自動的に生成された説明">
            <a:extLst>
              <a:ext uri="{FF2B5EF4-FFF2-40B4-BE49-F238E27FC236}">
                <a16:creationId xmlns:a16="http://schemas.microsoft.com/office/drawing/2014/main" id="{4770B572-0E41-4F38-9C69-20D76FA470AF}"/>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gray">
          <a:xfrm>
            <a:off x="8050925" y="5472502"/>
            <a:ext cx="1440000" cy="873777"/>
          </a:xfrm>
          <a:prstGeom prst="rect">
            <a:avLst/>
          </a:prstGeom>
        </p:spPr>
      </p:pic>
    </p:spTree>
    <p:extLst>
      <p:ext uri="{BB962C8B-B14F-4D97-AF65-F5344CB8AC3E}">
        <p14:creationId xmlns:p14="http://schemas.microsoft.com/office/powerpoint/2010/main" val="348466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基本版）背表紙_黒_トーマツロゴ_A4">
    <p:bg bwMode="gray">
      <p:bgPr>
        <a:solidFill>
          <a:schemeClr val="tx1"/>
        </a:solidFill>
        <a:effectLst/>
      </p:bgPr>
    </p:bg>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7699004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8"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テキスト ボックス 6">
            <a:extLst>
              <a:ext uri="{FF2B5EF4-FFF2-40B4-BE49-F238E27FC236}">
                <a16:creationId xmlns:a16="http://schemas.microsoft.com/office/drawing/2014/main" id="{A03F3504-9539-4146-B3C1-F25407A51609}"/>
              </a:ext>
            </a:extLst>
          </p:cNvPr>
          <p:cNvSpPr txBox="1"/>
          <p:nvPr userDrawn="1"/>
        </p:nvSpPr>
        <p:spPr bwMode="gray">
          <a:xfrm>
            <a:off x="8041197" y="6517421"/>
            <a:ext cx="1402628" cy="256480"/>
          </a:xfrm>
          <a:prstGeom prst="rect">
            <a:avLst/>
          </a:prstGeom>
          <a:noFill/>
        </p:spPr>
        <p:txBody>
          <a:bodyPr wrap="none" lIns="0" tIns="0" rIns="0" bIns="0" rtlCol="0">
            <a:spAutoFit/>
          </a:bodyPr>
          <a:lstStyle/>
          <a:p>
            <a:pPr algn="l">
              <a:lnSpc>
                <a:spcPts val="950"/>
              </a:lnSpc>
            </a:pPr>
            <a:r>
              <a:rPr kumimoji="1" lang="en-US" altLang="ja-JP" sz="800">
                <a:solidFill>
                  <a:schemeClr val="bg1"/>
                </a:solidFill>
                <a:latin typeface="+mn-lt"/>
                <a:cs typeface="+mn-cs"/>
                <a:sym typeface="+mn-lt"/>
              </a:rPr>
              <a:t>Member of</a:t>
            </a:r>
            <a:br>
              <a:rPr kumimoji="1" lang="en-US" altLang="ja-JP" sz="800">
                <a:solidFill>
                  <a:schemeClr val="bg1"/>
                </a:solidFill>
                <a:latin typeface="+mn-lt"/>
                <a:cs typeface="+mn-cs"/>
                <a:sym typeface="+mn-lt"/>
              </a:rPr>
            </a:br>
            <a:r>
              <a:rPr kumimoji="1" lang="en-US" altLang="ja-JP" sz="800" b="1">
                <a:solidFill>
                  <a:schemeClr val="bg1"/>
                </a:solidFill>
                <a:latin typeface="+mn-lt"/>
                <a:cs typeface="+mn-cs"/>
                <a:sym typeface="+mn-lt"/>
              </a:rPr>
              <a:t>Deloitte Touche Tohmatsu Limited</a:t>
            </a:r>
            <a:endParaRPr kumimoji="1" lang="ja-JP" altLang="en-US" sz="800" b="1">
              <a:solidFill>
                <a:schemeClr val="bg1"/>
              </a:solidFill>
              <a:latin typeface="+mn-lt"/>
              <a:cs typeface="+mn-cs"/>
              <a:sym typeface="+mn-lt"/>
            </a:endParaRPr>
          </a:p>
        </p:txBody>
      </p:sp>
      <p:sp>
        <p:nvSpPr>
          <p:cNvPr id="10" name="テキスト プレースホルダー 13">
            <a:extLst>
              <a:ext uri="{FF2B5EF4-FFF2-40B4-BE49-F238E27FC236}">
                <a16:creationId xmlns:a16="http://schemas.microsoft.com/office/drawing/2014/main" id="{98ED7F2A-D8F8-44B8-9950-656D3B6AC777}"/>
              </a:ext>
            </a:extLst>
          </p:cNvPr>
          <p:cNvSpPr>
            <a:spLocks noGrp="1"/>
          </p:cNvSpPr>
          <p:nvPr>
            <p:ph type="body" sz="quarter" idx="10"/>
          </p:nvPr>
        </p:nvSpPr>
        <p:spPr bwMode="gray">
          <a:xfrm>
            <a:off x="417600" y="6336000"/>
            <a:ext cx="7020000" cy="127856"/>
          </a:xfrm>
        </p:spPr>
        <p:txBody>
          <a:bodyPr anchor="b" anchorCtr="0">
            <a:spAutoFit/>
          </a:bodyPr>
          <a:lstStyle>
            <a:lvl1pPr>
              <a:defRPr sz="800">
                <a:solidFill>
                  <a:schemeClr val="bg1"/>
                </a:solidFill>
                <a:cs typeface="+mn-cs"/>
              </a:defRPr>
            </a:lvl1pPr>
          </a:lstStyle>
          <a:p>
            <a:pPr lvl="0"/>
            <a:r>
              <a:rPr kumimoji="1" lang="ja-JP" altLang="en-US"/>
              <a:t>マスター テキストの書式設定</a:t>
            </a:r>
          </a:p>
        </p:txBody>
      </p:sp>
      <p:pic>
        <p:nvPicPr>
          <p:cNvPr id="13" name="図 12">
            <a:extLst>
              <a:ext uri="{FF2B5EF4-FFF2-40B4-BE49-F238E27FC236}">
                <a16:creationId xmlns:a16="http://schemas.microsoft.com/office/drawing/2014/main" id="{66211CF3-AF55-4BB2-ABA6-DFDFA3C5155C}"/>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tretch/>
        </p:blipFill>
        <p:spPr bwMode="gray">
          <a:xfrm>
            <a:off x="417600" y="432000"/>
            <a:ext cx="3449948" cy="586076"/>
          </a:xfrm>
          <a:prstGeom prst="rect">
            <a:avLst/>
          </a:prstGeom>
        </p:spPr>
      </p:pic>
      <p:sp>
        <p:nvSpPr>
          <p:cNvPr id="9" name="Text Box 37">
            <a:extLst>
              <a:ext uri="{FF2B5EF4-FFF2-40B4-BE49-F238E27FC236}">
                <a16:creationId xmlns:a16="http://schemas.microsoft.com/office/drawing/2014/main" id="{97296455-89ED-4F08-B776-BE18D4C8DF8F}"/>
              </a:ext>
            </a:extLst>
          </p:cNvPr>
          <p:cNvSpPr txBox="1">
            <a:spLocks noChangeArrowheads="1"/>
          </p:cNvSpPr>
          <p:nvPr userDrawn="1"/>
        </p:nvSpPr>
        <p:spPr bwMode="gray">
          <a:xfrm>
            <a:off x="417600" y="6588000"/>
            <a:ext cx="4356000" cy="169200"/>
          </a:xfrm>
          <a:prstGeom prst="rect">
            <a:avLst/>
          </a:prstGeom>
          <a:noFill/>
          <a:ln w="9525">
            <a:noFill/>
            <a:miter lim="800000"/>
            <a:headEnd/>
            <a:tailEnd/>
          </a:ln>
          <a:effectLst/>
        </p:spPr>
        <p:txBody>
          <a:bodyPr wrap="none" lIns="0" tIns="0" rIns="0" bIns="0" anchor="b" anchorCtr="0">
            <a:noAutofit/>
          </a:bodyPr>
          <a:lstStyle/>
          <a:p>
            <a:pPr algn="l" rtl="0" eaLnBrk="0" fontAlgn="base" hangingPunct="0">
              <a:spcBef>
                <a:spcPct val="50000"/>
              </a:spcBef>
              <a:spcAft>
                <a:spcPct val="0"/>
              </a:spcAft>
            </a:pPr>
            <a:r>
              <a:rPr lang="en-US" altLang="ja-JP" sz="800" kern="1200">
                <a:solidFill>
                  <a:schemeClr val="bg1"/>
                </a:solidFill>
                <a:latin typeface="+mn-lt"/>
                <a:ea typeface="+mn-ea"/>
                <a:cs typeface="+mn-cs"/>
                <a:sym typeface="+mn-lt"/>
              </a:rPr>
              <a:t>© 2022. For information, contact Deloitte Tohmatsu Group.</a:t>
            </a:r>
          </a:p>
        </p:txBody>
      </p:sp>
      <p:pic>
        <p:nvPicPr>
          <p:cNvPr id="12" name="図 11" descr="ロゴ, 会社名&#10;&#10;自動的に生成された説明">
            <a:extLst>
              <a:ext uri="{FF2B5EF4-FFF2-40B4-BE49-F238E27FC236}">
                <a16:creationId xmlns:a16="http://schemas.microsoft.com/office/drawing/2014/main" id="{D2BBA463-2249-4A4A-80B9-2AD35481962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gray">
          <a:xfrm>
            <a:off x="8050925" y="5472497"/>
            <a:ext cx="1440000" cy="873777"/>
          </a:xfrm>
          <a:prstGeom prst="rect">
            <a:avLst/>
          </a:prstGeom>
        </p:spPr>
      </p:pic>
    </p:spTree>
    <p:extLst>
      <p:ext uri="{BB962C8B-B14F-4D97-AF65-F5344CB8AC3E}">
        <p14:creationId xmlns:p14="http://schemas.microsoft.com/office/powerpoint/2010/main" val="30874785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補足版）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2"/>
            </p:custDataLst>
            <p:extLst>
              <p:ext uri="{D42A27DB-BD31-4B8C-83A1-F6EECF244321}">
                <p14:modId xmlns:p14="http://schemas.microsoft.com/office/powerpoint/2010/main" val="14400401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66" name="think-cell スライド" r:id="rId4" imgW="563" imgH="564" progId="TCLayout.ActiveDocument.1">
                  <p:embed/>
                </p:oleObj>
              </mc:Choice>
              <mc:Fallback>
                <p:oleObj name="think-cell スライド" r:id="rId4" imgW="563" imgH="564" progId="TCLayout.ActiveDocument.1">
                  <p:embed/>
                  <p:pic>
                    <p:nvPicPr>
                      <p:cNvPr id="6" name="オブジェクト 5"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7965211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19125528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90"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841428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14"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998751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8386394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2"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vert="horz"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6" name="日付プレースホルダー 5">
            <a:extLst>
              <a:ext uri="{FF2B5EF4-FFF2-40B4-BE49-F238E27FC236}">
                <a16:creationId xmlns:a16="http://schemas.microsoft.com/office/drawing/2014/main" id="{5C5A3295-3564-4576-96DB-80CBF7A205A7}"/>
              </a:ext>
            </a:extLst>
          </p:cNvPr>
          <p:cNvSpPr>
            <a:spLocks noGrp="1"/>
          </p:cNvSpPr>
          <p:nvPr>
            <p:ph type="dt" sz="half" idx="12"/>
          </p:nvPr>
        </p:nvSpPr>
        <p:spPr bwMode="gray"/>
        <p:txBody>
          <a:bodyPr/>
          <a:lstStyle>
            <a:lvl1pPr>
              <a:defRPr>
                <a:cs typeface="+mn-cs"/>
              </a:defRPr>
            </a:lvl1pPr>
          </a:lstStyle>
          <a:p>
            <a:pPr algn="ctr"/>
            <a:endParaRPr lang="en-US"/>
          </a:p>
        </p:txBody>
      </p:sp>
    </p:spTree>
    <p:extLst>
      <p:ext uri="{BB962C8B-B14F-4D97-AF65-F5344CB8AC3E}">
        <p14:creationId xmlns:p14="http://schemas.microsoft.com/office/powerpoint/2010/main" val="2543739819"/>
      </p:ext>
    </p:extLst>
  </p:cSld>
  <p:clrMapOvr>
    <a:masterClrMapping/>
  </p:clrMapOvr>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A4">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759632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8"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DT Template A4</a:t>
            </a:r>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a:t>マスター テキストの書式設定</a:t>
            </a:r>
            <a:endParaRPr lang="en-US" altLang="ja-JP"/>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endParaRPr lang="en-US" altLang="ja-JP"/>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48587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基本版） タイトルのみ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0706133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62"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DT Template A4</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6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540267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_黒">
    <p:bg bwMode="gray">
      <p:bgPr>
        <a:solidFill>
          <a:schemeClr val="tx1"/>
        </a:solidFill>
        <a:effectLst/>
      </p:bgPr>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42157217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6"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vert="horz"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solidFill>
                  <a:schemeClr val="bg1"/>
                </a:solidFill>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11" name="図 10">
            <a:extLst>
              <a:ext uri="{FF2B5EF4-FFF2-40B4-BE49-F238E27FC236}">
                <a16:creationId xmlns:a16="http://schemas.microsoft.com/office/drawing/2014/main" id="{E823F930-1440-4D98-B4B0-A60A3B34534B}"/>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bwMode="gray">
          <a:xfrm>
            <a:off x="417600" y="432000"/>
            <a:ext cx="1872000" cy="581488"/>
          </a:xfrm>
          <a:prstGeom prst="rect">
            <a:avLst/>
          </a:prstGeom>
        </p:spPr>
      </p:pic>
      <p:sp>
        <p:nvSpPr>
          <p:cNvPr id="6" name="日付プレースホルダー 5">
            <a:extLst>
              <a:ext uri="{FF2B5EF4-FFF2-40B4-BE49-F238E27FC236}">
                <a16:creationId xmlns:a16="http://schemas.microsoft.com/office/drawing/2014/main" id="{72F109B1-F10E-4107-A5FF-847826BE510A}"/>
              </a:ext>
            </a:extLst>
          </p:cNvPr>
          <p:cNvSpPr>
            <a:spLocks noGrp="1"/>
          </p:cNvSpPr>
          <p:nvPr>
            <p:ph type="dt" sz="half" idx="13"/>
          </p:nvPr>
        </p:nvSpPr>
        <p:spPr bwMode="gray"/>
        <p:txBody>
          <a:bodyPr/>
          <a:lstStyle>
            <a:lvl1pPr>
              <a:defRPr>
                <a:cs typeface="+mn-cs"/>
              </a:defRPr>
            </a:lvl1pPr>
          </a:lstStyle>
          <a:p>
            <a:pPr algn="ctr"/>
            <a:endParaRPr lang="en-US"/>
          </a:p>
        </p:txBody>
      </p:sp>
    </p:spTree>
    <p:extLst>
      <p:ext uri="{BB962C8B-B14F-4D97-AF65-F5344CB8AC3E}">
        <p14:creationId xmlns:p14="http://schemas.microsoft.com/office/powerpoint/2010/main" val="3291538517"/>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_黒">
    <p:bg bwMode="gray">
      <p:bgPr>
        <a:solidFill>
          <a:schemeClr val="tx1"/>
        </a:solidFill>
        <a:effectLst/>
      </p:bgPr>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748571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30"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vert="horz"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6" name="日付プレースホルダー 5">
            <a:extLst>
              <a:ext uri="{FF2B5EF4-FFF2-40B4-BE49-F238E27FC236}">
                <a16:creationId xmlns:a16="http://schemas.microsoft.com/office/drawing/2014/main" id="{A205A9A3-5008-49F4-8A06-BC95DA2477A8}"/>
              </a:ext>
            </a:extLst>
          </p:cNvPr>
          <p:cNvSpPr>
            <a:spLocks noGrp="1"/>
          </p:cNvSpPr>
          <p:nvPr>
            <p:ph type="dt" sz="half" idx="12"/>
          </p:nvPr>
        </p:nvSpPr>
        <p:spPr bwMode="gray"/>
        <p:txBody>
          <a:bodyPr/>
          <a:lstStyle>
            <a:lvl1pPr>
              <a:defRPr>
                <a:cs typeface="+mn-cs"/>
              </a:defRPr>
            </a:lvl1pPr>
          </a:lstStyle>
          <a:p>
            <a:pPr algn="ctr"/>
            <a:endParaRPr lang="en-US"/>
          </a:p>
        </p:txBody>
      </p:sp>
    </p:spTree>
    <p:extLst>
      <p:ext uri="{BB962C8B-B14F-4D97-AF65-F5344CB8AC3E}">
        <p14:creationId xmlns:p14="http://schemas.microsoft.com/office/powerpoint/2010/main" val="793438547"/>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基本版） 目次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2599832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4"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vert="horz"/>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基本版） 白紙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040479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8"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en-GB" altLang="en-GB"/>
              <a:t>DT Template A4</a:t>
            </a:r>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基本版） 中表紙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213675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02"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en-GB" altLang="en-GB"/>
              <a:t>DT Template A4</a:t>
            </a:r>
          </a:p>
        </p:txBody>
      </p:sp>
    </p:spTree>
    <p:extLst>
      <p:ext uri="{BB962C8B-B14F-4D97-AF65-F5344CB8AC3E}">
        <p14:creationId xmlns:p14="http://schemas.microsoft.com/office/powerpoint/2010/main" val="1633268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基本版） タイトルのみ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1502286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26"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DT Template A4</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6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基本版） タイトルのみ_Header上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13969020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50" name="think-cell スライド" r:id="rId4" imgW="563" imgH="564" progId="TCLayout.ActiveDocument.1">
                  <p:embed/>
                </p:oleObj>
              </mc:Choice>
              <mc:Fallback>
                <p:oleObj name="think-cell スライド" r:id="rId4" imgW="563" imgH="564"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DT Template A4</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80000"/>
            <a:ext cx="9072000" cy="360000"/>
          </a:xfrm>
          <a:prstGeom prst="rect">
            <a:avLst/>
          </a:prstGeom>
        </p:spPr>
        <p:txBody>
          <a:bodyPr wrap="none" anchor="t" anchorCtr="0">
            <a:noAutofit/>
          </a:bodyPr>
          <a:lstStyle>
            <a:lvl1pPr>
              <a:lnSpc>
                <a:spcPct val="100000"/>
              </a:lnSpc>
              <a:spcBef>
                <a:spcPts val="0"/>
              </a:spcBef>
              <a:defRPr sz="2100" b="1" baseline="0">
                <a:solidFill>
                  <a:schemeClr val="tx1"/>
                </a:solidFill>
                <a:latin typeface="+mj-lt"/>
                <a:ea typeface="+mj-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6496" y="684000"/>
            <a:ext cx="9072000" cy="615600"/>
          </a:xfrm>
        </p:spPr>
        <p:txBody>
          <a:bodyPr vert="horz" anchor="t"/>
          <a:lstStyle>
            <a:lvl1pPr>
              <a:defRPr sz="1800" b="0" baseline="0">
                <a:latin typeface="+mn-lt"/>
                <a:ea typeface="+mn-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791952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vmlDrawing" Target="../drawings/vmlDrawing1.v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slideLayout" Target="../slideLayouts/slideLayout19.xml"/><Relationship Id="rId7" Type="http://schemas.openxmlformats.org/officeDocument/2006/relationships/vmlDrawing" Target="../drawings/vmlDrawing18.v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2.xml"/><Relationship Id="rId5" Type="http://schemas.openxmlformats.org/officeDocument/2006/relationships/slideLayout" Target="../slideLayouts/slideLayout21.xml"/><Relationship Id="rId10" Type="http://schemas.openxmlformats.org/officeDocument/2006/relationships/image" Target="../media/image1.emf"/><Relationship Id="rId4" Type="http://schemas.openxmlformats.org/officeDocument/2006/relationships/slideLayout" Target="../slideLayouts/slideLayout20.xml"/><Relationship Id="rId9" Type="http://schemas.openxmlformats.org/officeDocument/2006/relationships/oleObject" Target="../embeddings/oleObject18.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9"/>
            </p:custDataLst>
            <p:extLst>
              <p:ext uri="{D42A27DB-BD31-4B8C-83A1-F6EECF244321}">
                <p14:modId xmlns:p14="http://schemas.microsoft.com/office/powerpoint/2010/main" val="1435923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4" name="think-cell スライド" r:id="rId20" imgW="563" imgH="564" progId="TCLayout.ActiveDocument.1">
                  <p:embed/>
                </p:oleObj>
              </mc:Choice>
              <mc:Fallback>
                <p:oleObj name="think-cell スライド" r:id="rId20" imgW="563" imgH="564" progId="TCLayout.ActiveDocument.1">
                  <p:embed/>
                  <p:pic>
                    <p:nvPicPr>
                      <p:cNvPr id="4" name="オブジェクト 3" hidden="1"/>
                      <p:cNvPicPr/>
                      <p:nvPr/>
                    </p:nvPicPr>
                    <p:blipFill>
                      <a:blip r:embed="rId21"/>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DT Template A4</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
        <p:nvSpPr>
          <p:cNvPr id="5" name="日付プレースホルダー 4">
            <a:extLst>
              <a:ext uri="{FF2B5EF4-FFF2-40B4-BE49-F238E27FC236}">
                <a16:creationId xmlns:a16="http://schemas.microsoft.com/office/drawing/2014/main" id="{E4C0FFE5-9BDB-4F97-92E4-5E9243BDA74A}"/>
              </a:ext>
            </a:extLst>
          </p:cNvPr>
          <p:cNvSpPr>
            <a:spLocks noGrp="1"/>
          </p:cNvSpPr>
          <p:nvPr>
            <p:ph type="dt" sz="half" idx="2"/>
          </p:nvPr>
        </p:nvSpPr>
        <p:spPr bwMode="gray">
          <a:xfrm>
            <a:off x="4508167" y="6444000"/>
            <a:ext cx="889667" cy="169277"/>
          </a:xfrm>
          <a:prstGeom prst="rect">
            <a:avLst/>
          </a:prstGeom>
        </p:spPr>
        <p:txBody>
          <a:bodyPr vert="horz" wrap="none" lIns="0" tIns="0" rIns="0" bIns="0" rtlCol="0" anchor="t" anchorCtr="0">
            <a:spAutoFit/>
          </a:bodyPr>
          <a:lstStyle>
            <a:lvl1pPr>
              <a:defRPr kumimoji="1" lang="en-US" altLang="ja-JP" sz="1100" smtClean="0">
                <a:solidFill>
                  <a:srgbClr val="75787B"/>
                </a:solidFill>
                <a:latin typeface="+mn-lt"/>
                <a:cs typeface="+mn-cs"/>
              </a:defRPr>
            </a:lvl1pPr>
          </a:lstStyle>
          <a:p>
            <a:pPr algn="ctr"/>
            <a:endParaRPr lang="en-US"/>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51" r:id="rId3"/>
    <p:sldLayoutId id="2147483952" r:id="rId4"/>
    <p:sldLayoutId id="2147483911" r:id="rId5"/>
    <p:sldLayoutId id="2147483912" r:id="rId6"/>
    <p:sldLayoutId id="2147483934" r:id="rId7"/>
    <p:sldLayoutId id="2147483936" r:id="rId8"/>
    <p:sldLayoutId id="2147483953" r:id="rId9"/>
    <p:sldLayoutId id="2147483937" r:id="rId10"/>
    <p:sldLayoutId id="2147483938" r:id="rId11"/>
    <p:sldLayoutId id="2147483939" r:id="rId12"/>
    <p:sldLayoutId id="2147483954" r:id="rId13"/>
    <p:sldLayoutId id="2147483955" r:id="rId14"/>
    <p:sldLayoutId id="2147483956" r:id="rId15"/>
    <p:sldLayoutId id="2147483957" r:id="rId16"/>
  </p:sldLayoutIdLst>
  <p:hf hdr="0" ft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8"/>
            </p:custDataLst>
            <p:extLst>
              <p:ext uri="{D42A27DB-BD31-4B8C-83A1-F6EECF244321}">
                <p14:modId xmlns:p14="http://schemas.microsoft.com/office/powerpoint/2010/main" val="2688600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42" name="think-cell スライド" r:id="rId9" imgW="563" imgH="564" progId="TCLayout.ActiveDocument.1">
                  <p:embed/>
                </p:oleObj>
              </mc:Choice>
              <mc:Fallback>
                <p:oleObj name="think-cell スライド" r:id="rId9" imgW="563" imgH="564" progId="TCLayout.ActiveDocument.1">
                  <p:embed/>
                  <p:pic>
                    <p:nvPicPr>
                      <p:cNvPr id="4" name="オブジェクト 3"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DT Template A4</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en-US" altLang="ja-JP" sz="900" kern="1200">
                <a:solidFill>
                  <a:schemeClr val="tx1"/>
                </a:solidFill>
                <a:latin typeface="+mn-lt"/>
                <a:ea typeface="+mn-ea"/>
                <a:cs typeface="+mn-cs"/>
                <a:sym typeface="+mn-lt"/>
              </a:rPr>
              <a:t>© 2022. For information, contact Deloitte Tohmatsu Group.</a:t>
            </a:r>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 id="2147483958" r:id="rId5"/>
  </p:sldLayoutIdLst>
  <p:hf hdr="0" ft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436913-DDCD-4420-924B-DB039CFE5886}"/>
              </a:ext>
            </a:extLst>
          </p:cNvPr>
          <p:cNvSpPr>
            <a:spLocks noGrp="1"/>
          </p:cNvSpPr>
          <p:nvPr>
            <p:ph type="sldNum" sz="quarter" idx="11"/>
          </p:nvPr>
        </p:nvSpPr>
        <p:spPr/>
        <p:txBody>
          <a:bodyPr/>
          <a:lstStyle/>
          <a:p>
            <a:fld id="{AA5FCFE5-FE56-4EF1-80A8-07776887C2A1}" type="slidenum">
              <a:rPr lang="ja-JP" altLang="en-US" smtClean="0"/>
              <a:pPr/>
              <a:t>1</a:t>
            </a:fld>
            <a:endParaRPr lang="ja-JP" altLang="en-US"/>
          </a:p>
        </p:txBody>
      </p:sp>
      <p:sp>
        <p:nvSpPr>
          <p:cNvPr id="4" name="テキスト ボックス 3">
            <a:extLst>
              <a:ext uri="{FF2B5EF4-FFF2-40B4-BE49-F238E27FC236}">
                <a16:creationId xmlns:a16="http://schemas.microsoft.com/office/drawing/2014/main" id="{2EA7B675-4EF3-F78C-D520-5B7849CE4D3D}"/>
              </a:ext>
            </a:extLst>
          </p:cNvPr>
          <p:cNvSpPr txBox="1"/>
          <p:nvPr/>
        </p:nvSpPr>
        <p:spPr>
          <a:xfrm>
            <a:off x="16176" y="3652"/>
            <a:ext cx="4909482" cy="465577"/>
          </a:xfrm>
          <a:prstGeom prst="rect">
            <a:avLst/>
          </a:prstGeom>
          <a:noFill/>
        </p:spPr>
        <p:txBody>
          <a:bodyPr wrap="square" rtlCol="0">
            <a:spAutoFit/>
          </a:bodyPr>
          <a:lstStyle/>
          <a:p>
            <a:pPr>
              <a:lnSpc>
                <a:spcPct val="150000"/>
              </a:lnSpc>
            </a:pPr>
            <a:r>
              <a:rPr lang="ja-JP" altLang="en-US" sz="1800" b="1" u="sng">
                <a:solidFill>
                  <a:srgbClr val="002060"/>
                </a:solidFill>
                <a:effectLst>
                  <a:outerShdw blurRad="38100" dist="38100" dir="2700000" algn="tl">
                    <a:srgbClr val="000000">
                      <a:alpha val="43137"/>
                    </a:srgbClr>
                  </a:outerShdw>
                </a:effectLst>
                <a:latin typeface="游ゴシック" panose="020B0400000000000000" pitchFamily="50" charset="-128"/>
              </a:rPr>
              <a:t>１．企画提案の基本情報</a:t>
            </a:r>
          </a:p>
        </p:txBody>
      </p:sp>
      <p:sp>
        <p:nvSpPr>
          <p:cNvPr id="13" name="四角形: 角を丸くする 12">
            <a:extLst>
              <a:ext uri="{FF2B5EF4-FFF2-40B4-BE49-F238E27FC236}">
                <a16:creationId xmlns:a16="http://schemas.microsoft.com/office/drawing/2014/main" id="{5DBEC01D-C9C9-42F3-9761-3ABDBDDD5DBE}"/>
              </a:ext>
            </a:extLst>
          </p:cNvPr>
          <p:cNvSpPr/>
          <p:nvPr/>
        </p:nvSpPr>
        <p:spPr>
          <a:xfrm>
            <a:off x="417602" y="811215"/>
            <a:ext cx="1125449" cy="55192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prstClr val="black"/>
                </a:solidFill>
                <a:effectLst/>
                <a:uLnTx/>
                <a:uFillTx/>
                <a:latin typeface="+mn-ea"/>
                <a:cs typeface="+mn-cs"/>
              </a:rPr>
              <a:t>提出者情報</a:t>
            </a:r>
          </a:p>
        </p:txBody>
      </p:sp>
      <p:sp>
        <p:nvSpPr>
          <p:cNvPr id="16" name="四角形: 角を丸くする 15">
            <a:extLst>
              <a:ext uri="{FF2B5EF4-FFF2-40B4-BE49-F238E27FC236}">
                <a16:creationId xmlns:a16="http://schemas.microsoft.com/office/drawing/2014/main" id="{5E3E4B4B-6E2A-3083-CD1D-30D9EA5B1534}"/>
              </a:ext>
            </a:extLst>
          </p:cNvPr>
          <p:cNvSpPr/>
          <p:nvPr/>
        </p:nvSpPr>
        <p:spPr>
          <a:xfrm>
            <a:off x="417600" y="467512"/>
            <a:ext cx="8964283" cy="271365"/>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n-ea"/>
                <a:cs typeface="+mn-cs"/>
              </a:rPr>
              <a:t>提案者の情報</a:t>
            </a:r>
          </a:p>
        </p:txBody>
      </p:sp>
      <p:sp>
        <p:nvSpPr>
          <p:cNvPr id="18" name="四角形: 角を丸くする 17">
            <a:extLst>
              <a:ext uri="{FF2B5EF4-FFF2-40B4-BE49-F238E27FC236}">
                <a16:creationId xmlns:a16="http://schemas.microsoft.com/office/drawing/2014/main" id="{BC99A8BD-4973-208B-2CCB-8A4620A9E9FB}"/>
              </a:ext>
            </a:extLst>
          </p:cNvPr>
          <p:cNvSpPr/>
          <p:nvPr/>
        </p:nvSpPr>
        <p:spPr>
          <a:xfrm>
            <a:off x="417602" y="1447490"/>
            <a:ext cx="1125449" cy="998551"/>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提案者の</a:t>
            </a:r>
            <a:endParaRPr kumimoji="1" lang="en-US" altLang="ja-JP" sz="1200" kern="0">
              <a:solidFill>
                <a:prstClr val="black"/>
              </a:solidFill>
              <a:latin typeface="+mn-ea"/>
              <a:cs typeface="+mn-cs"/>
            </a:endParaRPr>
          </a:p>
          <a:p>
            <a:pPr algn="ctr" fontAlgn="auto">
              <a:spcBef>
                <a:spcPts val="0"/>
              </a:spcBef>
              <a:spcAft>
                <a:spcPts val="0"/>
              </a:spcAft>
            </a:pPr>
            <a:r>
              <a:rPr kumimoji="1" lang="ja-JP" altLang="en-US" sz="1200" kern="0">
                <a:solidFill>
                  <a:prstClr val="black"/>
                </a:solidFill>
                <a:latin typeface="+mn-ea"/>
                <a:cs typeface="+mn-cs"/>
              </a:rPr>
              <a:t>連絡先</a:t>
            </a:r>
          </a:p>
        </p:txBody>
      </p:sp>
      <p:sp>
        <p:nvSpPr>
          <p:cNvPr id="19" name="四角形: 角を丸くする 18">
            <a:extLst>
              <a:ext uri="{FF2B5EF4-FFF2-40B4-BE49-F238E27FC236}">
                <a16:creationId xmlns:a16="http://schemas.microsoft.com/office/drawing/2014/main" id="{17540830-C597-5077-1CA3-30E776E242F7}"/>
              </a:ext>
            </a:extLst>
          </p:cNvPr>
          <p:cNvSpPr/>
          <p:nvPr/>
        </p:nvSpPr>
        <p:spPr>
          <a:xfrm>
            <a:off x="1696087" y="811214"/>
            <a:ext cx="1431525" cy="252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企業名</a:t>
            </a:r>
          </a:p>
        </p:txBody>
      </p:sp>
      <p:sp>
        <p:nvSpPr>
          <p:cNvPr id="20" name="四角形: 角を丸くする 19">
            <a:extLst>
              <a:ext uri="{FF2B5EF4-FFF2-40B4-BE49-F238E27FC236}">
                <a16:creationId xmlns:a16="http://schemas.microsoft.com/office/drawing/2014/main" id="{06D5DAEA-84EB-D069-907C-C9946FF2CE8C}"/>
              </a:ext>
            </a:extLst>
          </p:cNvPr>
          <p:cNvSpPr/>
          <p:nvPr/>
        </p:nvSpPr>
        <p:spPr>
          <a:xfrm>
            <a:off x="1696087" y="1111134"/>
            <a:ext cx="1431525" cy="252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代表者名</a:t>
            </a:r>
          </a:p>
        </p:txBody>
      </p:sp>
      <p:sp>
        <p:nvSpPr>
          <p:cNvPr id="21" name="四角形: 角を丸くする 20">
            <a:extLst>
              <a:ext uri="{FF2B5EF4-FFF2-40B4-BE49-F238E27FC236}">
                <a16:creationId xmlns:a16="http://schemas.microsoft.com/office/drawing/2014/main" id="{322B627B-7219-FF95-8F0B-01F4F74C5F5B}"/>
              </a:ext>
            </a:extLst>
          </p:cNvPr>
          <p:cNvSpPr/>
          <p:nvPr/>
        </p:nvSpPr>
        <p:spPr>
          <a:xfrm>
            <a:off x="1696087" y="1447490"/>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担当部署名</a:t>
            </a:r>
          </a:p>
        </p:txBody>
      </p:sp>
      <p:sp>
        <p:nvSpPr>
          <p:cNvPr id="22" name="四角形: 角を丸くする 21">
            <a:extLst>
              <a:ext uri="{FF2B5EF4-FFF2-40B4-BE49-F238E27FC236}">
                <a16:creationId xmlns:a16="http://schemas.microsoft.com/office/drawing/2014/main" id="{48865B12-C6AE-77DC-4BF7-269220A086C0}"/>
              </a:ext>
            </a:extLst>
          </p:cNvPr>
          <p:cNvSpPr/>
          <p:nvPr/>
        </p:nvSpPr>
        <p:spPr>
          <a:xfrm>
            <a:off x="1696087" y="1709458"/>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担当者名</a:t>
            </a:r>
          </a:p>
        </p:txBody>
      </p:sp>
      <p:sp>
        <p:nvSpPr>
          <p:cNvPr id="23" name="四角形: 角を丸くする 22">
            <a:extLst>
              <a:ext uri="{FF2B5EF4-FFF2-40B4-BE49-F238E27FC236}">
                <a16:creationId xmlns:a16="http://schemas.microsoft.com/office/drawing/2014/main" id="{D9F6D59A-1E32-537B-6ABC-F8C91807EECB}"/>
              </a:ext>
            </a:extLst>
          </p:cNvPr>
          <p:cNvSpPr/>
          <p:nvPr/>
        </p:nvSpPr>
        <p:spPr>
          <a:xfrm>
            <a:off x="1696087" y="1971426"/>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住所</a:t>
            </a:r>
          </a:p>
        </p:txBody>
      </p:sp>
      <p:sp>
        <p:nvSpPr>
          <p:cNvPr id="24" name="四角形: 角を丸くする 23">
            <a:extLst>
              <a:ext uri="{FF2B5EF4-FFF2-40B4-BE49-F238E27FC236}">
                <a16:creationId xmlns:a16="http://schemas.microsoft.com/office/drawing/2014/main" id="{2747B416-E130-C4D4-55BF-2DA80E0B8628}"/>
              </a:ext>
            </a:extLst>
          </p:cNvPr>
          <p:cNvSpPr/>
          <p:nvPr/>
        </p:nvSpPr>
        <p:spPr>
          <a:xfrm>
            <a:off x="1696085" y="2233395"/>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電話番号／</a:t>
            </a:r>
            <a:r>
              <a:rPr kumimoji="1" lang="en-US" altLang="ja-JP" sz="1200" kern="0">
                <a:solidFill>
                  <a:prstClr val="black"/>
                </a:solidFill>
                <a:latin typeface="+mn-ea"/>
                <a:cs typeface="+mn-cs"/>
              </a:rPr>
              <a:t>e-mail</a:t>
            </a:r>
            <a:endParaRPr kumimoji="1" lang="ja-JP" altLang="en-US" sz="1200" kern="0">
              <a:solidFill>
                <a:prstClr val="black"/>
              </a:solidFill>
              <a:latin typeface="+mn-ea"/>
              <a:cs typeface="+mn-cs"/>
            </a:endParaRPr>
          </a:p>
        </p:txBody>
      </p:sp>
      <p:sp>
        <p:nvSpPr>
          <p:cNvPr id="25" name="四角形: 角を丸くする 24">
            <a:extLst>
              <a:ext uri="{FF2B5EF4-FFF2-40B4-BE49-F238E27FC236}">
                <a16:creationId xmlns:a16="http://schemas.microsoft.com/office/drawing/2014/main" id="{5BF82707-ACC0-1559-9136-415CEAA85A9B}"/>
              </a:ext>
            </a:extLst>
          </p:cNvPr>
          <p:cNvSpPr/>
          <p:nvPr/>
        </p:nvSpPr>
        <p:spPr>
          <a:xfrm>
            <a:off x="3280649" y="811214"/>
            <a:ext cx="6101234" cy="252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26" name="四角形: 角を丸くする 25">
            <a:extLst>
              <a:ext uri="{FF2B5EF4-FFF2-40B4-BE49-F238E27FC236}">
                <a16:creationId xmlns:a16="http://schemas.microsoft.com/office/drawing/2014/main" id="{8C32A1D6-1703-9602-090E-946C89E4BD07}"/>
              </a:ext>
            </a:extLst>
          </p:cNvPr>
          <p:cNvSpPr/>
          <p:nvPr/>
        </p:nvSpPr>
        <p:spPr>
          <a:xfrm>
            <a:off x="3280649" y="1111134"/>
            <a:ext cx="6101234" cy="252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27" name="四角形: 角を丸くする 26">
            <a:extLst>
              <a:ext uri="{FF2B5EF4-FFF2-40B4-BE49-F238E27FC236}">
                <a16:creationId xmlns:a16="http://schemas.microsoft.com/office/drawing/2014/main" id="{5CAC578B-0521-A70E-C3BB-BEB6D104B52B}"/>
              </a:ext>
            </a:extLst>
          </p:cNvPr>
          <p:cNvSpPr/>
          <p:nvPr/>
        </p:nvSpPr>
        <p:spPr>
          <a:xfrm>
            <a:off x="3280649" y="1447490"/>
            <a:ext cx="6101234"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28" name="四角形: 角を丸くする 27">
            <a:extLst>
              <a:ext uri="{FF2B5EF4-FFF2-40B4-BE49-F238E27FC236}">
                <a16:creationId xmlns:a16="http://schemas.microsoft.com/office/drawing/2014/main" id="{DF134B1F-E14D-B1F3-7CE1-2D0191DF4661}"/>
              </a:ext>
            </a:extLst>
          </p:cNvPr>
          <p:cNvSpPr/>
          <p:nvPr/>
        </p:nvSpPr>
        <p:spPr>
          <a:xfrm>
            <a:off x="3280649" y="1709458"/>
            <a:ext cx="6101234"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29" name="四角形: 角を丸くする 28">
            <a:extLst>
              <a:ext uri="{FF2B5EF4-FFF2-40B4-BE49-F238E27FC236}">
                <a16:creationId xmlns:a16="http://schemas.microsoft.com/office/drawing/2014/main" id="{F00F916F-F345-473F-9819-BAA70C362B44}"/>
              </a:ext>
            </a:extLst>
          </p:cNvPr>
          <p:cNvSpPr/>
          <p:nvPr/>
        </p:nvSpPr>
        <p:spPr>
          <a:xfrm>
            <a:off x="3280649" y="1971426"/>
            <a:ext cx="6101234"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30" name="四角形: 角を丸くする 29">
            <a:extLst>
              <a:ext uri="{FF2B5EF4-FFF2-40B4-BE49-F238E27FC236}">
                <a16:creationId xmlns:a16="http://schemas.microsoft.com/office/drawing/2014/main" id="{53D02782-D5FC-18AF-3A17-87BF9C5DDC1B}"/>
              </a:ext>
            </a:extLst>
          </p:cNvPr>
          <p:cNvSpPr/>
          <p:nvPr/>
        </p:nvSpPr>
        <p:spPr>
          <a:xfrm>
            <a:off x="3280649" y="2233395"/>
            <a:ext cx="6101234"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35" name="四角形: 角を丸くする 34">
            <a:extLst>
              <a:ext uri="{FF2B5EF4-FFF2-40B4-BE49-F238E27FC236}">
                <a16:creationId xmlns:a16="http://schemas.microsoft.com/office/drawing/2014/main" id="{FB44BCE3-CBB1-27A0-3956-B7E24B5856F3}"/>
              </a:ext>
            </a:extLst>
          </p:cNvPr>
          <p:cNvSpPr/>
          <p:nvPr/>
        </p:nvSpPr>
        <p:spPr>
          <a:xfrm>
            <a:off x="417602" y="2935723"/>
            <a:ext cx="1125449" cy="1125185"/>
          </a:xfrm>
          <a:prstGeom prst="roundRect">
            <a:avLst>
              <a:gd name="adj" fmla="val 5022"/>
            </a:avLst>
          </a:prstGeom>
          <a:solidFill>
            <a:schemeClr val="bg2"/>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prstClr val="black"/>
                </a:solidFill>
                <a:latin typeface="+mn-ea"/>
                <a:cs typeface="+mn-cs"/>
              </a:rPr>
              <a:t>団体</a:t>
            </a:r>
            <a:r>
              <a:rPr kumimoji="1" lang="en-US" altLang="ja-JP" sz="1200" kern="0">
                <a:solidFill>
                  <a:prstClr val="black"/>
                </a:solidFill>
                <a:latin typeface="+mn-ea"/>
                <a:cs typeface="+mn-cs"/>
              </a:rPr>
              <a:t>A</a:t>
            </a: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prstClr val="black"/>
                </a:solidFill>
                <a:effectLst/>
                <a:uLnTx/>
                <a:uFillTx/>
                <a:latin typeface="+mn-ea"/>
                <a:cs typeface="+mn-cs"/>
              </a:rPr>
              <a:t>「　　　　」</a:t>
            </a:r>
          </a:p>
        </p:txBody>
      </p:sp>
      <p:sp>
        <p:nvSpPr>
          <p:cNvPr id="36" name="四角形: 角を丸くする 35">
            <a:extLst>
              <a:ext uri="{FF2B5EF4-FFF2-40B4-BE49-F238E27FC236}">
                <a16:creationId xmlns:a16="http://schemas.microsoft.com/office/drawing/2014/main" id="{DDEEB72B-7067-58CD-2C93-D147F6E6C2EA}"/>
              </a:ext>
            </a:extLst>
          </p:cNvPr>
          <p:cNvSpPr/>
          <p:nvPr/>
        </p:nvSpPr>
        <p:spPr>
          <a:xfrm>
            <a:off x="408820" y="2533750"/>
            <a:ext cx="8964283" cy="317618"/>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kern="0">
                <a:solidFill>
                  <a:prstClr val="white"/>
                </a:solidFill>
                <a:latin typeface="+mn-ea"/>
                <a:cs typeface="+mn-cs"/>
              </a:rPr>
              <a:t>事業を実施するうえでの構成団体情報</a:t>
            </a:r>
            <a:endParaRPr kumimoji="1" lang="ja-JP" altLang="en-US" sz="1200" b="1" i="0" u="none" strike="noStrike" kern="0" cap="none" spc="0" normalizeH="0" baseline="0" noProof="0">
              <a:ln>
                <a:noFill/>
              </a:ln>
              <a:solidFill>
                <a:prstClr val="white"/>
              </a:solidFill>
              <a:effectLst/>
              <a:uLnTx/>
              <a:uFillTx/>
              <a:latin typeface="+mn-ea"/>
              <a:cs typeface="+mn-cs"/>
            </a:endParaRPr>
          </a:p>
        </p:txBody>
      </p:sp>
      <p:sp>
        <p:nvSpPr>
          <p:cNvPr id="37" name="四角形: 角を丸くする 36">
            <a:extLst>
              <a:ext uri="{FF2B5EF4-FFF2-40B4-BE49-F238E27FC236}">
                <a16:creationId xmlns:a16="http://schemas.microsoft.com/office/drawing/2014/main" id="{EA00BBE6-5FDA-4024-7E75-ADC1CED87293}"/>
              </a:ext>
            </a:extLst>
          </p:cNvPr>
          <p:cNvSpPr/>
          <p:nvPr/>
        </p:nvSpPr>
        <p:spPr>
          <a:xfrm>
            <a:off x="1696085" y="2935724"/>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団体名</a:t>
            </a:r>
          </a:p>
        </p:txBody>
      </p:sp>
      <p:sp>
        <p:nvSpPr>
          <p:cNvPr id="38" name="四角形: 角を丸くする 37">
            <a:extLst>
              <a:ext uri="{FF2B5EF4-FFF2-40B4-BE49-F238E27FC236}">
                <a16:creationId xmlns:a16="http://schemas.microsoft.com/office/drawing/2014/main" id="{AA3930A9-D602-C12E-17F7-8BD7432E4EC4}"/>
              </a:ext>
            </a:extLst>
          </p:cNvPr>
          <p:cNvSpPr/>
          <p:nvPr/>
        </p:nvSpPr>
        <p:spPr>
          <a:xfrm>
            <a:off x="1696085" y="3536612"/>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住所情報</a:t>
            </a:r>
          </a:p>
        </p:txBody>
      </p:sp>
      <p:sp>
        <p:nvSpPr>
          <p:cNvPr id="39" name="四角形: 角を丸くする 38">
            <a:extLst>
              <a:ext uri="{FF2B5EF4-FFF2-40B4-BE49-F238E27FC236}">
                <a16:creationId xmlns:a16="http://schemas.microsoft.com/office/drawing/2014/main" id="{E2953230-9477-0293-56CC-544A514E2CDC}"/>
              </a:ext>
            </a:extLst>
          </p:cNvPr>
          <p:cNvSpPr/>
          <p:nvPr/>
        </p:nvSpPr>
        <p:spPr>
          <a:xfrm>
            <a:off x="1696085" y="3844908"/>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ホームページ等</a:t>
            </a:r>
          </a:p>
        </p:txBody>
      </p:sp>
      <p:sp>
        <p:nvSpPr>
          <p:cNvPr id="40" name="四角形: 角を丸くする 39">
            <a:extLst>
              <a:ext uri="{FF2B5EF4-FFF2-40B4-BE49-F238E27FC236}">
                <a16:creationId xmlns:a16="http://schemas.microsoft.com/office/drawing/2014/main" id="{B2E9D309-6997-D7EE-A50B-4401106E8F87}"/>
              </a:ext>
            </a:extLst>
          </p:cNvPr>
          <p:cNvSpPr/>
          <p:nvPr/>
        </p:nvSpPr>
        <p:spPr>
          <a:xfrm>
            <a:off x="3280648" y="2935724"/>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43" name="四角形: 角を丸くする 42">
            <a:extLst>
              <a:ext uri="{FF2B5EF4-FFF2-40B4-BE49-F238E27FC236}">
                <a16:creationId xmlns:a16="http://schemas.microsoft.com/office/drawing/2014/main" id="{BF6B2D7B-484D-6490-3511-04E49F9E4B82}"/>
              </a:ext>
            </a:extLst>
          </p:cNvPr>
          <p:cNvSpPr/>
          <p:nvPr/>
        </p:nvSpPr>
        <p:spPr>
          <a:xfrm>
            <a:off x="1696085" y="3219143"/>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団体概要</a:t>
            </a:r>
          </a:p>
        </p:txBody>
      </p:sp>
      <p:sp>
        <p:nvSpPr>
          <p:cNvPr id="45" name="四角形: 角を丸くする 44">
            <a:extLst>
              <a:ext uri="{FF2B5EF4-FFF2-40B4-BE49-F238E27FC236}">
                <a16:creationId xmlns:a16="http://schemas.microsoft.com/office/drawing/2014/main" id="{A7220654-AA9A-43CA-890B-FF6A6D88F958}"/>
              </a:ext>
            </a:extLst>
          </p:cNvPr>
          <p:cNvSpPr/>
          <p:nvPr/>
        </p:nvSpPr>
        <p:spPr>
          <a:xfrm>
            <a:off x="417602" y="4200488"/>
            <a:ext cx="1125449" cy="1120017"/>
          </a:xfrm>
          <a:prstGeom prst="roundRect">
            <a:avLst>
              <a:gd name="adj" fmla="val 5022"/>
            </a:avLst>
          </a:prstGeom>
          <a:solidFill>
            <a:schemeClr val="bg2"/>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prstClr val="black"/>
                </a:solidFill>
                <a:latin typeface="+mn-ea"/>
                <a:cs typeface="+mn-cs"/>
              </a:rPr>
              <a:t>団体</a:t>
            </a:r>
            <a:r>
              <a:rPr kumimoji="1" lang="en-US" altLang="ja-JP" sz="1200" kern="0">
                <a:solidFill>
                  <a:prstClr val="black"/>
                </a:solidFill>
                <a:latin typeface="+mn-ea"/>
                <a:cs typeface="+mn-cs"/>
              </a:rPr>
              <a:t>B</a:t>
            </a: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prstClr val="black"/>
                </a:solidFill>
                <a:effectLst/>
                <a:uLnTx/>
                <a:uFillTx/>
                <a:latin typeface="+mn-ea"/>
                <a:cs typeface="+mn-cs"/>
              </a:rPr>
              <a:t>「　　　　」</a:t>
            </a:r>
          </a:p>
        </p:txBody>
      </p:sp>
      <p:sp>
        <p:nvSpPr>
          <p:cNvPr id="54" name="四角形: 角を丸くする 53">
            <a:extLst>
              <a:ext uri="{FF2B5EF4-FFF2-40B4-BE49-F238E27FC236}">
                <a16:creationId xmlns:a16="http://schemas.microsoft.com/office/drawing/2014/main" id="{138C6CD3-3EF7-6626-642B-D98B9E1B09FE}"/>
              </a:ext>
            </a:extLst>
          </p:cNvPr>
          <p:cNvSpPr/>
          <p:nvPr/>
        </p:nvSpPr>
        <p:spPr>
          <a:xfrm>
            <a:off x="417602" y="5460086"/>
            <a:ext cx="1125449" cy="1089718"/>
          </a:xfrm>
          <a:prstGeom prst="roundRect">
            <a:avLst>
              <a:gd name="adj" fmla="val 5022"/>
            </a:avLst>
          </a:prstGeom>
          <a:solidFill>
            <a:schemeClr val="bg2"/>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prstClr val="black"/>
                </a:solidFill>
                <a:latin typeface="+mn-ea"/>
                <a:cs typeface="+mn-cs"/>
              </a:rPr>
              <a:t>団体</a:t>
            </a:r>
            <a:r>
              <a:rPr kumimoji="1" lang="en-US" altLang="ja-JP" sz="1200" kern="0">
                <a:solidFill>
                  <a:prstClr val="black"/>
                </a:solidFill>
                <a:latin typeface="+mn-ea"/>
                <a:cs typeface="+mn-cs"/>
              </a:rPr>
              <a:t>C</a:t>
            </a: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prstClr val="black"/>
                </a:solidFill>
                <a:effectLst/>
                <a:uLnTx/>
                <a:uFillTx/>
                <a:latin typeface="+mn-ea"/>
                <a:cs typeface="+mn-cs"/>
              </a:rPr>
              <a:t>「　　　　」</a:t>
            </a:r>
          </a:p>
        </p:txBody>
      </p:sp>
      <p:sp>
        <p:nvSpPr>
          <p:cNvPr id="63" name="四角形: 角を丸くする 62">
            <a:extLst>
              <a:ext uri="{FF2B5EF4-FFF2-40B4-BE49-F238E27FC236}">
                <a16:creationId xmlns:a16="http://schemas.microsoft.com/office/drawing/2014/main" id="{68820D09-6650-8B7D-731F-A3C5C79F245C}"/>
              </a:ext>
            </a:extLst>
          </p:cNvPr>
          <p:cNvSpPr/>
          <p:nvPr/>
        </p:nvSpPr>
        <p:spPr>
          <a:xfrm>
            <a:off x="3280648" y="3839742"/>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64" name="四角形: 角を丸くする 63">
            <a:extLst>
              <a:ext uri="{FF2B5EF4-FFF2-40B4-BE49-F238E27FC236}">
                <a16:creationId xmlns:a16="http://schemas.microsoft.com/office/drawing/2014/main" id="{19EF5280-7BEA-D3C2-B20A-8154464E468A}"/>
              </a:ext>
            </a:extLst>
          </p:cNvPr>
          <p:cNvSpPr/>
          <p:nvPr/>
        </p:nvSpPr>
        <p:spPr>
          <a:xfrm>
            <a:off x="3280648" y="3237063"/>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65" name="四角形: 角を丸くする 64">
            <a:extLst>
              <a:ext uri="{FF2B5EF4-FFF2-40B4-BE49-F238E27FC236}">
                <a16:creationId xmlns:a16="http://schemas.microsoft.com/office/drawing/2014/main" id="{3A018DE8-7521-23B1-8D39-26031C2D09A6}"/>
              </a:ext>
            </a:extLst>
          </p:cNvPr>
          <p:cNvSpPr/>
          <p:nvPr/>
        </p:nvSpPr>
        <p:spPr>
          <a:xfrm>
            <a:off x="3280648" y="3538402"/>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66" name="四角形: 角を丸くする 65">
            <a:extLst>
              <a:ext uri="{FF2B5EF4-FFF2-40B4-BE49-F238E27FC236}">
                <a16:creationId xmlns:a16="http://schemas.microsoft.com/office/drawing/2014/main" id="{A332BF2A-4897-41DB-2EB4-EF86169F0BBB}"/>
              </a:ext>
            </a:extLst>
          </p:cNvPr>
          <p:cNvSpPr/>
          <p:nvPr/>
        </p:nvSpPr>
        <p:spPr>
          <a:xfrm>
            <a:off x="1696085" y="4200488"/>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団体名</a:t>
            </a:r>
          </a:p>
        </p:txBody>
      </p:sp>
      <p:sp>
        <p:nvSpPr>
          <p:cNvPr id="67" name="四角形: 角を丸くする 66">
            <a:extLst>
              <a:ext uri="{FF2B5EF4-FFF2-40B4-BE49-F238E27FC236}">
                <a16:creationId xmlns:a16="http://schemas.microsoft.com/office/drawing/2014/main" id="{57143AE7-B782-DD42-71EE-159C99EBEC13}"/>
              </a:ext>
            </a:extLst>
          </p:cNvPr>
          <p:cNvSpPr/>
          <p:nvPr/>
        </p:nvSpPr>
        <p:spPr>
          <a:xfrm>
            <a:off x="1696085" y="4801376"/>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住所情報</a:t>
            </a:r>
          </a:p>
        </p:txBody>
      </p:sp>
      <p:sp>
        <p:nvSpPr>
          <p:cNvPr id="68" name="四角形: 角を丸くする 67">
            <a:extLst>
              <a:ext uri="{FF2B5EF4-FFF2-40B4-BE49-F238E27FC236}">
                <a16:creationId xmlns:a16="http://schemas.microsoft.com/office/drawing/2014/main" id="{EC1A3200-67BB-9337-6453-80DB7C39622F}"/>
              </a:ext>
            </a:extLst>
          </p:cNvPr>
          <p:cNvSpPr/>
          <p:nvPr/>
        </p:nvSpPr>
        <p:spPr>
          <a:xfrm>
            <a:off x="1696085" y="5109672"/>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ホームページ等</a:t>
            </a:r>
          </a:p>
        </p:txBody>
      </p:sp>
      <p:sp>
        <p:nvSpPr>
          <p:cNvPr id="69" name="四角形: 角を丸くする 68">
            <a:extLst>
              <a:ext uri="{FF2B5EF4-FFF2-40B4-BE49-F238E27FC236}">
                <a16:creationId xmlns:a16="http://schemas.microsoft.com/office/drawing/2014/main" id="{5F553808-6E7F-A1B4-9A87-C2F80D3AA394}"/>
              </a:ext>
            </a:extLst>
          </p:cNvPr>
          <p:cNvSpPr/>
          <p:nvPr/>
        </p:nvSpPr>
        <p:spPr>
          <a:xfrm>
            <a:off x="3280648" y="4200488"/>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70" name="四角形: 角を丸くする 69">
            <a:extLst>
              <a:ext uri="{FF2B5EF4-FFF2-40B4-BE49-F238E27FC236}">
                <a16:creationId xmlns:a16="http://schemas.microsoft.com/office/drawing/2014/main" id="{0942CA58-1F10-CF70-E188-716F20585223}"/>
              </a:ext>
            </a:extLst>
          </p:cNvPr>
          <p:cNvSpPr/>
          <p:nvPr/>
        </p:nvSpPr>
        <p:spPr>
          <a:xfrm>
            <a:off x="1696085" y="4483907"/>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団体概要</a:t>
            </a:r>
          </a:p>
        </p:txBody>
      </p:sp>
      <p:sp>
        <p:nvSpPr>
          <p:cNvPr id="71" name="四角形: 角を丸くする 70">
            <a:extLst>
              <a:ext uri="{FF2B5EF4-FFF2-40B4-BE49-F238E27FC236}">
                <a16:creationId xmlns:a16="http://schemas.microsoft.com/office/drawing/2014/main" id="{0C2A5D28-DB2F-2C35-C806-454F6C0AD2E8}"/>
              </a:ext>
            </a:extLst>
          </p:cNvPr>
          <p:cNvSpPr/>
          <p:nvPr/>
        </p:nvSpPr>
        <p:spPr>
          <a:xfrm>
            <a:off x="3280648" y="5104506"/>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72" name="四角形: 角を丸くする 71">
            <a:extLst>
              <a:ext uri="{FF2B5EF4-FFF2-40B4-BE49-F238E27FC236}">
                <a16:creationId xmlns:a16="http://schemas.microsoft.com/office/drawing/2014/main" id="{84A26BA4-D525-97CA-3615-200A4F74A248}"/>
              </a:ext>
            </a:extLst>
          </p:cNvPr>
          <p:cNvSpPr/>
          <p:nvPr/>
        </p:nvSpPr>
        <p:spPr>
          <a:xfrm>
            <a:off x="3280648" y="4501827"/>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73" name="四角形: 角を丸くする 72">
            <a:extLst>
              <a:ext uri="{FF2B5EF4-FFF2-40B4-BE49-F238E27FC236}">
                <a16:creationId xmlns:a16="http://schemas.microsoft.com/office/drawing/2014/main" id="{4C1F5E58-3E40-1FB4-5F4D-F66CC44220BD}"/>
              </a:ext>
            </a:extLst>
          </p:cNvPr>
          <p:cNvSpPr/>
          <p:nvPr/>
        </p:nvSpPr>
        <p:spPr>
          <a:xfrm>
            <a:off x="3280648" y="4803166"/>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74" name="四角形: 角を丸くする 73">
            <a:extLst>
              <a:ext uri="{FF2B5EF4-FFF2-40B4-BE49-F238E27FC236}">
                <a16:creationId xmlns:a16="http://schemas.microsoft.com/office/drawing/2014/main" id="{009EF1F4-13B4-1C4C-86A2-C4010DCE02CD}"/>
              </a:ext>
            </a:extLst>
          </p:cNvPr>
          <p:cNvSpPr/>
          <p:nvPr/>
        </p:nvSpPr>
        <p:spPr>
          <a:xfrm>
            <a:off x="1696085" y="5429786"/>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団体名</a:t>
            </a:r>
          </a:p>
        </p:txBody>
      </p:sp>
      <p:sp>
        <p:nvSpPr>
          <p:cNvPr id="75" name="四角形: 角を丸くする 74">
            <a:extLst>
              <a:ext uri="{FF2B5EF4-FFF2-40B4-BE49-F238E27FC236}">
                <a16:creationId xmlns:a16="http://schemas.microsoft.com/office/drawing/2014/main" id="{EECEFC96-42E7-3ED4-3DB6-4DCAA8481360}"/>
              </a:ext>
            </a:extLst>
          </p:cNvPr>
          <p:cNvSpPr/>
          <p:nvPr/>
        </p:nvSpPr>
        <p:spPr>
          <a:xfrm>
            <a:off x="1696085" y="6030674"/>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住所情報</a:t>
            </a:r>
          </a:p>
        </p:txBody>
      </p:sp>
      <p:sp>
        <p:nvSpPr>
          <p:cNvPr id="76" name="四角形: 角を丸くする 75">
            <a:extLst>
              <a:ext uri="{FF2B5EF4-FFF2-40B4-BE49-F238E27FC236}">
                <a16:creationId xmlns:a16="http://schemas.microsoft.com/office/drawing/2014/main" id="{77449333-43F5-D758-5923-6AE500AB4727}"/>
              </a:ext>
            </a:extLst>
          </p:cNvPr>
          <p:cNvSpPr/>
          <p:nvPr/>
        </p:nvSpPr>
        <p:spPr>
          <a:xfrm>
            <a:off x="1696085" y="6338970"/>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ホームページ等</a:t>
            </a:r>
          </a:p>
        </p:txBody>
      </p:sp>
      <p:sp>
        <p:nvSpPr>
          <p:cNvPr id="77" name="四角形: 角を丸くする 76">
            <a:extLst>
              <a:ext uri="{FF2B5EF4-FFF2-40B4-BE49-F238E27FC236}">
                <a16:creationId xmlns:a16="http://schemas.microsoft.com/office/drawing/2014/main" id="{7830C5BD-859A-4802-E7FC-4215DC96289E}"/>
              </a:ext>
            </a:extLst>
          </p:cNvPr>
          <p:cNvSpPr/>
          <p:nvPr/>
        </p:nvSpPr>
        <p:spPr>
          <a:xfrm>
            <a:off x="3280648" y="5429786"/>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78" name="四角形: 角を丸くする 77">
            <a:extLst>
              <a:ext uri="{FF2B5EF4-FFF2-40B4-BE49-F238E27FC236}">
                <a16:creationId xmlns:a16="http://schemas.microsoft.com/office/drawing/2014/main" id="{0288F9CF-AF30-5376-7D4E-68BCDA8C6D62}"/>
              </a:ext>
            </a:extLst>
          </p:cNvPr>
          <p:cNvSpPr/>
          <p:nvPr/>
        </p:nvSpPr>
        <p:spPr>
          <a:xfrm>
            <a:off x="1696085" y="5713205"/>
            <a:ext cx="1431525" cy="21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200" kern="0">
                <a:solidFill>
                  <a:prstClr val="black"/>
                </a:solidFill>
                <a:latin typeface="+mn-ea"/>
                <a:cs typeface="+mn-cs"/>
              </a:rPr>
              <a:t>団体概要</a:t>
            </a:r>
          </a:p>
        </p:txBody>
      </p:sp>
      <p:sp>
        <p:nvSpPr>
          <p:cNvPr id="79" name="四角形: 角を丸くする 78">
            <a:extLst>
              <a:ext uri="{FF2B5EF4-FFF2-40B4-BE49-F238E27FC236}">
                <a16:creationId xmlns:a16="http://schemas.microsoft.com/office/drawing/2014/main" id="{AA646AE6-727D-9E01-0FAD-7B8B7252FD3A}"/>
              </a:ext>
            </a:extLst>
          </p:cNvPr>
          <p:cNvSpPr/>
          <p:nvPr/>
        </p:nvSpPr>
        <p:spPr>
          <a:xfrm>
            <a:off x="3280648" y="6333804"/>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80" name="四角形: 角を丸くする 79">
            <a:extLst>
              <a:ext uri="{FF2B5EF4-FFF2-40B4-BE49-F238E27FC236}">
                <a16:creationId xmlns:a16="http://schemas.microsoft.com/office/drawing/2014/main" id="{21F019FF-E816-71FD-5ECC-301E8728116A}"/>
              </a:ext>
            </a:extLst>
          </p:cNvPr>
          <p:cNvSpPr/>
          <p:nvPr/>
        </p:nvSpPr>
        <p:spPr>
          <a:xfrm>
            <a:off x="3280648" y="5731125"/>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81" name="四角形: 角を丸くする 80">
            <a:extLst>
              <a:ext uri="{FF2B5EF4-FFF2-40B4-BE49-F238E27FC236}">
                <a16:creationId xmlns:a16="http://schemas.microsoft.com/office/drawing/2014/main" id="{2655CC19-4317-D27B-149F-3875A57012C3}"/>
              </a:ext>
            </a:extLst>
          </p:cNvPr>
          <p:cNvSpPr/>
          <p:nvPr/>
        </p:nvSpPr>
        <p:spPr>
          <a:xfrm>
            <a:off x="3280648" y="6032464"/>
            <a:ext cx="6092456" cy="215999"/>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endParaRPr kumimoji="1" lang="ja-JP" altLang="en-US" sz="1200" kern="0">
              <a:solidFill>
                <a:prstClr val="black"/>
              </a:solidFill>
              <a:latin typeface="+mn-ea"/>
              <a:cs typeface="+mn-cs"/>
            </a:endParaRPr>
          </a:p>
        </p:txBody>
      </p:sp>
      <p:sp>
        <p:nvSpPr>
          <p:cNvPr id="3" name="テキスト ボックス 2">
            <a:extLst>
              <a:ext uri="{FF2B5EF4-FFF2-40B4-BE49-F238E27FC236}">
                <a16:creationId xmlns:a16="http://schemas.microsoft.com/office/drawing/2014/main" id="{FB279E46-CE49-B4C2-CA39-F8D8BAC93546}"/>
              </a:ext>
            </a:extLst>
          </p:cNvPr>
          <p:cNvSpPr txBox="1"/>
          <p:nvPr/>
        </p:nvSpPr>
        <p:spPr bwMode="gray">
          <a:xfrm>
            <a:off x="3977196" y="6549803"/>
            <a:ext cx="5789927" cy="161776"/>
          </a:xfrm>
          <a:prstGeom prst="rect">
            <a:avLst/>
          </a:prstGeom>
          <a:noFill/>
        </p:spPr>
        <p:txBody>
          <a:bodyPr wrap="square" lIns="0" tIns="0" rIns="0" bIns="0" rtlCol="0">
            <a:spAutoFit/>
          </a:bodyPr>
          <a:lstStyle/>
          <a:p>
            <a:pPr defTabSz="990564">
              <a:lnSpc>
                <a:spcPct val="150000"/>
              </a:lnSpc>
              <a:buSzPct val="100000"/>
            </a:pPr>
            <a:r>
              <a:rPr lang="en-US" altLang="ja-JP" sz="800">
                <a:solidFill>
                  <a:prstClr val="black"/>
                </a:solidFill>
                <a:latin typeface="+mn-ea"/>
              </a:rPr>
              <a:t>※</a:t>
            </a:r>
            <a:r>
              <a:rPr lang="ja-JP" altLang="en-US" sz="800">
                <a:solidFill>
                  <a:prstClr val="black"/>
                </a:solidFill>
                <a:latin typeface="+mn-ea"/>
              </a:rPr>
              <a:t>本フォーマット以外の添付については任意で可能とする。（両面</a:t>
            </a:r>
            <a:r>
              <a:rPr lang="en-US" altLang="ja-JP" sz="800">
                <a:solidFill>
                  <a:prstClr val="black"/>
                </a:solidFill>
                <a:latin typeface="+mn-ea"/>
              </a:rPr>
              <a:t>10</a:t>
            </a:r>
            <a:r>
              <a:rPr lang="ja-JP" altLang="en-US" sz="800">
                <a:solidFill>
                  <a:prstClr val="black"/>
                </a:solidFill>
                <a:latin typeface="+mn-ea"/>
              </a:rPr>
              <a:t>ページ以内とし、評価はあくまでフォーマット部分で実施するものとする）</a:t>
            </a:r>
            <a:endParaRPr lang="en-US" altLang="ja-JP" sz="800">
              <a:solidFill>
                <a:prstClr val="black"/>
              </a:solidFill>
              <a:latin typeface="+mn-ea"/>
            </a:endParaRPr>
          </a:p>
        </p:txBody>
      </p:sp>
    </p:spTree>
    <p:extLst>
      <p:ext uri="{BB962C8B-B14F-4D97-AF65-F5344CB8AC3E}">
        <p14:creationId xmlns:p14="http://schemas.microsoft.com/office/powerpoint/2010/main" val="2695879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436913-DDCD-4420-924B-DB039CFE5886}"/>
              </a:ext>
            </a:extLst>
          </p:cNvPr>
          <p:cNvSpPr>
            <a:spLocks noGrp="1"/>
          </p:cNvSpPr>
          <p:nvPr>
            <p:ph type="sldNum" sz="quarter" idx="11"/>
          </p:nvPr>
        </p:nvSpPr>
        <p:spPr/>
        <p:txBody>
          <a:bodyPr/>
          <a:lstStyle/>
          <a:p>
            <a:fld id="{AA5FCFE5-FE56-4EF1-80A8-07776887C2A1}" type="slidenum">
              <a:rPr lang="ja-JP" altLang="en-US" smtClean="0"/>
              <a:pPr/>
              <a:t>2</a:t>
            </a:fld>
            <a:endParaRPr lang="ja-JP" altLang="en-US"/>
          </a:p>
        </p:txBody>
      </p:sp>
      <p:sp>
        <p:nvSpPr>
          <p:cNvPr id="4" name="テキスト ボックス 3">
            <a:extLst>
              <a:ext uri="{FF2B5EF4-FFF2-40B4-BE49-F238E27FC236}">
                <a16:creationId xmlns:a16="http://schemas.microsoft.com/office/drawing/2014/main" id="{2EA7B675-4EF3-F78C-D520-5B7849CE4D3D}"/>
              </a:ext>
            </a:extLst>
          </p:cNvPr>
          <p:cNvSpPr txBox="1"/>
          <p:nvPr/>
        </p:nvSpPr>
        <p:spPr>
          <a:xfrm>
            <a:off x="16176" y="3652"/>
            <a:ext cx="4909482" cy="465577"/>
          </a:xfrm>
          <a:prstGeom prst="rect">
            <a:avLst/>
          </a:prstGeom>
          <a:noFill/>
        </p:spPr>
        <p:txBody>
          <a:bodyPr wrap="square" rtlCol="0">
            <a:spAutoFit/>
          </a:bodyPr>
          <a:lstStyle/>
          <a:p>
            <a:pPr>
              <a:lnSpc>
                <a:spcPct val="150000"/>
              </a:lnSpc>
            </a:pPr>
            <a:r>
              <a:rPr lang="ja-JP" altLang="en-US" sz="1800" b="1" u="sng">
                <a:solidFill>
                  <a:srgbClr val="002060"/>
                </a:solidFill>
                <a:effectLst>
                  <a:outerShdw blurRad="38100" dist="38100" dir="2700000" algn="tl">
                    <a:srgbClr val="000000">
                      <a:alpha val="43137"/>
                    </a:srgbClr>
                  </a:outerShdw>
                </a:effectLst>
                <a:latin typeface="游ゴシック" panose="020B0400000000000000" pitchFamily="50" charset="-128"/>
              </a:rPr>
              <a:t>２．企画提案の内容①</a:t>
            </a:r>
          </a:p>
        </p:txBody>
      </p:sp>
      <p:sp>
        <p:nvSpPr>
          <p:cNvPr id="7" name="四角形: 角を丸くする 6">
            <a:extLst>
              <a:ext uri="{FF2B5EF4-FFF2-40B4-BE49-F238E27FC236}">
                <a16:creationId xmlns:a16="http://schemas.microsoft.com/office/drawing/2014/main" id="{4DB2AD54-0D61-92CA-F13D-4E670E74F943}"/>
              </a:ext>
            </a:extLst>
          </p:cNvPr>
          <p:cNvSpPr/>
          <p:nvPr/>
        </p:nvSpPr>
        <p:spPr>
          <a:xfrm>
            <a:off x="1543050" y="607933"/>
            <a:ext cx="3240000" cy="288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3" name="四角形: 角を丸くする 2">
            <a:extLst>
              <a:ext uri="{FF2B5EF4-FFF2-40B4-BE49-F238E27FC236}">
                <a16:creationId xmlns:a16="http://schemas.microsoft.com/office/drawing/2014/main" id="{D6B604D0-B932-53B9-DC88-B54104547873}"/>
              </a:ext>
            </a:extLst>
          </p:cNvPr>
          <p:cNvSpPr/>
          <p:nvPr/>
        </p:nvSpPr>
        <p:spPr>
          <a:xfrm>
            <a:off x="255620" y="1634396"/>
            <a:ext cx="9345580" cy="5008467"/>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四角形: 角を丸くする 4">
            <a:extLst>
              <a:ext uri="{FF2B5EF4-FFF2-40B4-BE49-F238E27FC236}">
                <a16:creationId xmlns:a16="http://schemas.microsoft.com/office/drawing/2014/main" id="{514ED80C-074E-EFA5-5FC9-A44C973E8590}"/>
              </a:ext>
            </a:extLst>
          </p:cNvPr>
          <p:cNvSpPr/>
          <p:nvPr/>
        </p:nvSpPr>
        <p:spPr>
          <a:xfrm>
            <a:off x="252868" y="1295267"/>
            <a:ext cx="9345580" cy="283463"/>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n-ea"/>
                <a:cs typeface="+mn-cs"/>
              </a:rPr>
              <a:t>課題解決の方法</a:t>
            </a:r>
          </a:p>
        </p:txBody>
      </p:sp>
      <p:sp>
        <p:nvSpPr>
          <p:cNvPr id="9" name="四角形: 角を丸くする 8">
            <a:extLst>
              <a:ext uri="{FF2B5EF4-FFF2-40B4-BE49-F238E27FC236}">
                <a16:creationId xmlns:a16="http://schemas.microsoft.com/office/drawing/2014/main" id="{5FE8BA6B-B95E-22A4-A826-48148C7695A2}"/>
              </a:ext>
            </a:extLst>
          </p:cNvPr>
          <p:cNvSpPr/>
          <p:nvPr/>
        </p:nvSpPr>
        <p:spPr>
          <a:xfrm>
            <a:off x="1645920" y="5623560"/>
            <a:ext cx="7817676" cy="936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4" name="四角形: 角を丸くする 13">
            <a:extLst>
              <a:ext uri="{FF2B5EF4-FFF2-40B4-BE49-F238E27FC236}">
                <a16:creationId xmlns:a16="http://schemas.microsoft.com/office/drawing/2014/main" id="{577E0B5B-F307-F143-ACA7-D95019858D6E}"/>
              </a:ext>
            </a:extLst>
          </p:cNvPr>
          <p:cNvSpPr/>
          <p:nvPr/>
        </p:nvSpPr>
        <p:spPr>
          <a:xfrm>
            <a:off x="323088" y="5623560"/>
            <a:ext cx="1706880" cy="936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solidFill>
                  <a:prstClr val="white"/>
                </a:solidFill>
                <a:latin typeface="+mn-ea"/>
                <a:cs typeface="+mn-cs"/>
              </a:rPr>
              <a:t>実証で用いるソリューション</a:t>
            </a:r>
            <a:endParaRPr kumimoji="1" lang="en-US" altLang="ja-JP" sz="1050" b="1" kern="0">
              <a:solidFill>
                <a:prstClr val="white"/>
              </a:solidFill>
              <a:latin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（技術、製品、サービス、システム等）</a:t>
            </a:r>
            <a:endParaRPr kumimoji="1" lang="en-US" altLang="ja-JP" sz="1000" b="1" kern="0">
              <a:solidFill>
                <a:prstClr val="white"/>
              </a:solidFill>
              <a:latin typeface="+mn-ea"/>
              <a:cs typeface="+mn-cs"/>
            </a:endParaRPr>
          </a:p>
        </p:txBody>
      </p:sp>
      <p:sp>
        <p:nvSpPr>
          <p:cNvPr id="17" name="四角形: 角を丸くする 16">
            <a:extLst>
              <a:ext uri="{FF2B5EF4-FFF2-40B4-BE49-F238E27FC236}">
                <a16:creationId xmlns:a16="http://schemas.microsoft.com/office/drawing/2014/main" id="{1905359A-0E24-78F4-B923-5E1EADA7BDF3}"/>
              </a:ext>
            </a:extLst>
          </p:cNvPr>
          <p:cNvSpPr/>
          <p:nvPr/>
        </p:nvSpPr>
        <p:spPr>
          <a:xfrm>
            <a:off x="1543050" y="951600"/>
            <a:ext cx="8055398" cy="288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31" name="四角形: 角を丸くする 30">
            <a:extLst>
              <a:ext uri="{FF2B5EF4-FFF2-40B4-BE49-F238E27FC236}">
                <a16:creationId xmlns:a16="http://schemas.microsoft.com/office/drawing/2014/main" id="{3E6F3FBE-2F2F-DCBE-5E8C-C3A52B2A5270}"/>
              </a:ext>
            </a:extLst>
          </p:cNvPr>
          <p:cNvSpPr/>
          <p:nvPr/>
        </p:nvSpPr>
        <p:spPr>
          <a:xfrm>
            <a:off x="6361200" y="607933"/>
            <a:ext cx="3240000" cy="28800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8" name="四角形: 角を丸くする 7">
            <a:extLst>
              <a:ext uri="{FF2B5EF4-FFF2-40B4-BE49-F238E27FC236}">
                <a16:creationId xmlns:a16="http://schemas.microsoft.com/office/drawing/2014/main" id="{8F65289A-25F2-9B3A-5180-9FAF0B9DDF53}"/>
              </a:ext>
            </a:extLst>
          </p:cNvPr>
          <p:cNvSpPr/>
          <p:nvPr/>
        </p:nvSpPr>
        <p:spPr>
          <a:xfrm>
            <a:off x="255620" y="607933"/>
            <a:ext cx="2052000" cy="288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000" b="1" kern="0">
                <a:solidFill>
                  <a:schemeClr val="bg1"/>
                </a:solidFill>
                <a:latin typeface="+mn-ea"/>
                <a:cs typeface="+mn-cs"/>
              </a:rPr>
              <a:t>解決したい課題</a:t>
            </a:r>
          </a:p>
        </p:txBody>
      </p:sp>
      <p:sp>
        <p:nvSpPr>
          <p:cNvPr id="12" name="四角形: 角を丸くする 11">
            <a:extLst>
              <a:ext uri="{FF2B5EF4-FFF2-40B4-BE49-F238E27FC236}">
                <a16:creationId xmlns:a16="http://schemas.microsoft.com/office/drawing/2014/main" id="{5565EF33-F88F-624A-8E36-719FC3923458}"/>
              </a:ext>
            </a:extLst>
          </p:cNvPr>
          <p:cNvSpPr/>
          <p:nvPr/>
        </p:nvSpPr>
        <p:spPr>
          <a:xfrm>
            <a:off x="255620" y="951600"/>
            <a:ext cx="2052000" cy="288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schemeClr val="bg1"/>
                </a:solidFill>
                <a:effectLst/>
                <a:uLnTx/>
                <a:uFillTx/>
                <a:latin typeface="+mn-ea"/>
                <a:cs typeface="+mn-cs"/>
              </a:rPr>
              <a:t>プロジェクト名</a:t>
            </a:r>
            <a:r>
              <a:rPr kumimoji="1" lang="ja-JP" altLang="en-US" sz="1000" b="1" kern="0">
                <a:solidFill>
                  <a:schemeClr val="bg1"/>
                </a:solidFill>
                <a:latin typeface="+mn-ea"/>
                <a:cs typeface="+mn-cs"/>
              </a:rPr>
              <a:t>／</a:t>
            </a:r>
            <a:r>
              <a:rPr kumimoji="1" lang="ja-JP" altLang="en-US" sz="1000" b="1" i="0" u="none" strike="noStrike" kern="0" cap="none" spc="0" normalizeH="0" baseline="0" noProof="0">
                <a:ln>
                  <a:noFill/>
                </a:ln>
                <a:solidFill>
                  <a:schemeClr val="bg1"/>
                </a:solidFill>
                <a:effectLst/>
                <a:uLnTx/>
                <a:uFillTx/>
                <a:latin typeface="+mn-ea"/>
                <a:cs typeface="+mn-cs"/>
              </a:rPr>
              <a:t>事業名</a:t>
            </a:r>
          </a:p>
        </p:txBody>
      </p:sp>
      <p:sp>
        <p:nvSpPr>
          <p:cNvPr id="10" name="四角形: 角を丸くする 9">
            <a:extLst>
              <a:ext uri="{FF2B5EF4-FFF2-40B4-BE49-F238E27FC236}">
                <a16:creationId xmlns:a16="http://schemas.microsoft.com/office/drawing/2014/main" id="{A983A715-A718-8725-E8D4-B59510A51E07}"/>
              </a:ext>
            </a:extLst>
          </p:cNvPr>
          <p:cNvSpPr/>
          <p:nvPr/>
        </p:nvSpPr>
        <p:spPr>
          <a:xfrm>
            <a:off x="5073770" y="607933"/>
            <a:ext cx="2052000" cy="288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algn="ctr" fontAlgn="auto">
              <a:spcBef>
                <a:spcPts val="0"/>
              </a:spcBef>
              <a:spcAft>
                <a:spcPts val="0"/>
              </a:spcAft>
            </a:pPr>
            <a:r>
              <a:rPr kumimoji="1" lang="ja-JP" altLang="en-US" sz="1000" b="1" kern="0">
                <a:solidFill>
                  <a:schemeClr val="bg1"/>
                </a:solidFill>
                <a:latin typeface="+mn-ea"/>
                <a:cs typeface="+mn-cs"/>
              </a:rPr>
              <a:t>プロジェクトを通して解決をめざす</a:t>
            </a:r>
            <a:endParaRPr kumimoji="1" lang="en-US" altLang="ja-JP" sz="1000" b="1" kern="0">
              <a:solidFill>
                <a:schemeClr val="bg1"/>
              </a:solidFill>
              <a:latin typeface="+mn-ea"/>
              <a:cs typeface="+mn-cs"/>
            </a:endParaRPr>
          </a:p>
          <a:p>
            <a:pPr algn="ctr" fontAlgn="auto">
              <a:spcBef>
                <a:spcPts val="0"/>
              </a:spcBef>
              <a:spcAft>
                <a:spcPts val="0"/>
              </a:spcAft>
            </a:pPr>
            <a:r>
              <a:rPr kumimoji="1" lang="ja-JP" altLang="en-US" sz="1000" b="1" kern="0">
                <a:solidFill>
                  <a:schemeClr val="bg1"/>
                </a:solidFill>
                <a:latin typeface="+mn-ea"/>
                <a:cs typeface="+mn-cs"/>
              </a:rPr>
              <a:t>構想の分野別課題</a:t>
            </a:r>
            <a:endParaRPr kumimoji="1" lang="en-US" altLang="ja-JP" sz="1000" b="1" kern="0">
              <a:solidFill>
                <a:schemeClr val="bg1"/>
              </a:solidFill>
              <a:latin typeface="+mn-ea"/>
              <a:cs typeface="+mn-cs"/>
            </a:endParaRPr>
          </a:p>
        </p:txBody>
      </p:sp>
      <p:sp>
        <p:nvSpPr>
          <p:cNvPr id="32" name="テキスト ボックス 31">
            <a:extLst>
              <a:ext uri="{FF2B5EF4-FFF2-40B4-BE49-F238E27FC236}">
                <a16:creationId xmlns:a16="http://schemas.microsoft.com/office/drawing/2014/main" id="{5DBA98EB-0270-425E-D33A-8A5315759926}"/>
              </a:ext>
            </a:extLst>
          </p:cNvPr>
          <p:cNvSpPr txBox="1"/>
          <p:nvPr/>
        </p:nvSpPr>
        <p:spPr bwMode="gray">
          <a:xfrm>
            <a:off x="255596" y="402561"/>
            <a:ext cx="4697404" cy="161776"/>
          </a:xfrm>
          <a:prstGeom prst="rect">
            <a:avLst/>
          </a:prstGeom>
          <a:noFill/>
        </p:spPr>
        <p:txBody>
          <a:bodyPr wrap="square" lIns="0" tIns="0" rIns="0" bIns="0" rtlCol="0">
            <a:spAutoFit/>
          </a:bodyPr>
          <a:lstStyle/>
          <a:p>
            <a:pPr defTabSz="990564">
              <a:lnSpc>
                <a:spcPct val="150000"/>
              </a:lnSpc>
              <a:buSzPct val="100000"/>
            </a:pPr>
            <a:r>
              <a:rPr lang="en-US" altLang="ja-JP" sz="800">
                <a:solidFill>
                  <a:prstClr val="black"/>
                </a:solidFill>
                <a:latin typeface="+mn-ea"/>
              </a:rPr>
              <a:t>※</a:t>
            </a:r>
            <a:r>
              <a:rPr lang="ja-JP" altLang="en-US" sz="800">
                <a:solidFill>
                  <a:prstClr val="black"/>
                </a:solidFill>
                <a:latin typeface="+mn-ea"/>
              </a:rPr>
              <a:t>付属資料において公開している課題番号を記入してください（複数記入可）</a:t>
            </a:r>
            <a:endParaRPr lang="en-US" altLang="ja-JP" sz="800">
              <a:solidFill>
                <a:prstClr val="black"/>
              </a:solidFill>
              <a:latin typeface="+mn-ea"/>
            </a:endParaRPr>
          </a:p>
        </p:txBody>
      </p:sp>
      <p:sp>
        <p:nvSpPr>
          <p:cNvPr id="33" name="テキスト ボックス 32">
            <a:extLst>
              <a:ext uri="{FF2B5EF4-FFF2-40B4-BE49-F238E27FC236}">
                <a16:creationId xmlns:a16="http://schemas.microsoft.com/office/drawing/2014/main" id="{594A3C49-E8B0-B8C9-EC5F-2E51031CD6BF}"/>
              </a:ext>
            </a:extLst>
          </p:cNvPr>
          <p:cNvSpPr txBox="1"/>
          <p:nvPr/>
        </p:nvSpPr>
        <p:spPr bwMode="gray">
          <a:xfrm>
            <a:off x="5073770" y="402561"/>
            <a:ext cx="4524678" cy="161776"/>
          </a:xfrm>
          <a:prstGeom prst="rect">
            <a:avLst/>
          </a:prstGeom>
          <a:noFill/>
        </p:spPr>
        <p:txBody>
          <a:bodyPr wrap="square" lIns="0" tIns="0" rIns="0" bIns="0" rtlCol="0">
            <a:spAutoFit/>
          </a:bodyPr>
          <a:lstStyle/>
          <a:p>
            <a:pPr defTabSz="990564">
              <a:lnSpc>
                <a:spcPct val="150000"/>
              </a:lnSpc>
              <a:buSzPct val="100000"/>
            </a:pPr>
            <a:r>
              <a:rPr lang="en-US" altLang="ja-JP" sz="800">
                <a:solidFill>
                  <a:prstClr val="black"/>
                </a:solidFill>
                <a:latin typeface="+mn-ea"/>
              </a:rPr>
              <a:t>※</a:t>
            </a:r>
            <a:r>
              <a:rPr lang="ja-JP" altLang="en-US" sz="800">
                <a:solidFill>
                  <a:prstClr val="black"/>
                </a:solidFill>
                <a:latin typeface="+mn-ea"/>
              </a:rPr>
              <a:t>「岸和田市スマートシティ構想」</a:t>
            </a:r>
            <a:r>
              <a:rPr lang="en-US" altLang="ja-JP" sz="800">
                <a:solidFill>
                  <a:prstClr val="black"/>
                </a:solidFill>
                <a:latin typeface="+mn-ea"/>
              </a:rPr>
              <a:t>P12,P13</a:t>
            </a:r>
            <a:r>
              <a:rPr lang="ja-JP" altLang="en-US" sz="800">
                <a:solidFill>
                  <a:prstClr val="black"/>
                </a:solidFill>
                <a:latin typeface="+mn-ea"/>
              </a:rPr>
              <a:t>における分野別課題番号を記入してください（複数記入可）</a:t>
            </a:r>
            <a:endParaRPr lang="en-US" altLang="ja-JP" sz="800">
              <a:solidFill>
                <a:prstClr val="black"/>
              </a:solidFill>
              <a:latin typeface="+mn-ea"/>
            </a:endParaRPr>
          </a:p>
        </p:txBody>
      </p:sp>
      <p:sp>
        <p:nvSpPr>
          <p:cNvPr id="6" name="テキスト ボックス 5">
            <a:extLst>
              <a:ext uri="{FF2B5EF4-FFF2-40B4-BE49-F238E27FC236}">
                <a16:creationId xmlns:a16="http://schemas.microsoft.com/office/drawing/2014/main" id="{02F765F9-4759-C3DC-3290-53308CC9857A}"/>
              </a:ext>
            </a:extLst>
          </p:cNvPr>
          <p:cNvSpPr txBox="1"/>
          <p:nvPr/>
        </p:nvSpPr>
        <p:spPr bwMode="gray">
          <a:xfrm>
            <a:off x="417600" y="1793289"/>
            <a:ext cx="8983852" cy="802848"/>
          </a:xfrm>
          <a:prstGeom prst="rect">
            <a:avLst/>
          </a:prstGeom>
          <a:noFill/>
        </p:spPr>
        <p:txBody>
          <a:bodyPr wrap="square" lIns="0" tIns="0" rIns="0" bIns="0" rtlCol="0">
            <a:spAutoFit/>
          </a:bodyPr>
          <a:lstStyle/>
          <a:p>
            <a:pPr marL="0" marR="0" indent="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この課題を選択した理由や意義を記載してください。</a:t>
            </a:r>
            <a:endPar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endParaRPr>
          </a:p>
          <a:p>
            <a:pPr marL="0" marR="0" indent="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a:solidFill>
                  <a:schemeClr val="bg1">
                    <a:lumMod val="65000"/>
                  </a:schemeClr>
                </a:solidFill>
                <a:latin typeface="+mn-lt"/>
                <a:cs typeface="+mn-cs"/>
              </a:rPr>
              <a:t>※</a:t>
            </a:r>
            <a:r>
              <a:rPr kumimoji="1" lang="ja-JP" altLang="en-US" sz="1200">
                <a:solidFill>
                  <a:schemeClr val="bg1">
                    <a:lumMod val="65000"/>
                  </a:schemeClr>
                </a:solidFill>
                <a:latin typeface="+mn-lt"/>
                <a:cs typeface="+mn-cs"/>
              </a:rPr>
              <a:t>どのようにして選択した課題を解決するのか実施内容及び実証に用いるソリューションを記載してください。</a:t>
            </a:r>
            <a:endParaRPr kumimoji="1" lang="en-US" altLang="ja-JP" sz="1200">
              <a:solidFill>
                <a:schemeClr val="bg1">
                  <a:lumMod val="65000"/>
                </a:schemeClr>
              </a:solidFill>
              <a:latin typeface="+mn-lt"/>
              <a:cs typeface="+mn-cs"/>
            </a:endParaRPr>
          </a:p>
          <a:p>
            <a:pPr marL="0" marR="0" indent="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課題解決の方法について、解決の根拠と現存するものや類似のものと比較して技術的・アイデア的にどのように優位性があるか記載してください。</a:t>
            </a:r>
            <a:endPar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endParaRPr>
          </a:p>
          <a:p>
            <a:pPr defTabSz="990564" fontAlgn="auto">
              <a:lnSpc>
                <a:spcPts val="1600"/>
              </a:lnSpc>
              <a:spcBef>
                <a:spcPts val="0"/>
              </a:spcBef>
              <a:spcAft>
                <a:spcPts val="0"/>
              </a:spcAft>
              <a:buSzPct val="100000"/>
            </a:pPr>
            <a:r>
              <a:rPr kumimoji="1" lang="en-US" altLang="ja-JP" sz="1200">
                <a:solidFill>
                  <a:schemeClr val="bg1">
                    <a:lumMod val="65000"/>
                  </a:schemeClr>
                </a:solidFill>
              </a:rPr>
              <a:t>※</a:t>
            </a:r>
            <a:r>
              <a:rPr kumimoji="1" lang="ja-JP" altLang="en-US" sz="1200">
                <a:solidFill>
                  <a:schemeClr val="bg1">
                    <a:lumMod val="65000"/>
                  </a:schemeClr>
                </a:solidFill>
              </a:rPr>
              <a:t>データ連携の視点、</a:t>
            </a:r>
            <a:r>
              <a:rPr kumimoji="1" lang="en-US" altLang="ja-JP" sz="1200">
                <a:solidFill>
                  <a:schemeClr val="bg1">
                    <a:lumMod val="65000"/>
                  </a:schemeClr>
                </a:solidFill>
              </a:rPr>
              <a:t>ORDEN</a:t>
            </a:r>
            <a:r>
              <a:rPr kumimoji="1" lang="ja-JP" altLang="en-US" sz="1200">
                <a:solidFill>
                  <a:schemeClr val="bg1">
                    <a:lumMod val="65000"/>
                  </a:schemeClr>
                </a:solidFill>
              </a:rPr>
              <a:t>、</a:t>
            </a:r>
            <a:r>
              <a:rPr kumimoji="1" lang="en-US" altLang="ja-JP" sz="1200" err="1">
                <a:solidFill>
                  <a:schemeClr val="bg1">
                    <a:lumMod val="65000"/>
                  </a:schemeClr>
                </a:solidFill>
              </a:rPr>
              <a:t>mydoorOSAKA</a:t>
            </a:r>
            <a:r>
              <a:rPr kumimoji="1" lang="ja-JP" altLang="en-US" sz="1200">
                <a:solidFill>
                  <a:schemeClr val="bg1">
                    <a:lumMod val="65000"/>
                  </a:schemeClr>
                </a:solidFill>
              </a:rPr>
              <a:t>との連携などの想定を記載してください。</a:t>
            </a:r>
          </a:p>
        </p:txBody>
      </p:sp>
      <p:sp>
        <p:nvSpPr>
          <p:cNvPr id="11" name="テキスト ボックス 10">
            <a:extLst>
              <a:ext uri="{FF2B5EF4-FFF2-40B4-BE49-F238E27FC236}">
                <a16:creationId xmlns:a16="http://schemas.microsoft.com/office/drawing/2014/main" id="{118A7A95-7B7D-816F-54E1-92FD9E251C8C}"/>
              </a:ext>
            </a:extLst>
          </p:cNvPr>
          <p:cNvSpPr txBox="1"/>
          <p:nvPr/>
        </p:nvSpPr>
        <p:spPr bwMode="gray">
          <a:xfrm>
            <a:off x="2088558" y="5670483"/>
            <a:ext cx="4656170" cy="191527"/>
          </a:xfrm>
          <a:prstGeom prst="rect">
            <a:avLst/>
          </a:prstGeom>
          <a:noFill/>
        </p:spPr>
        <p:txBody>
          <a:bodyPr wrap="square" lIns="0" tIns="0" rIns="0" bIns="0" rtlCol="0">
            <a:spAutoFit/>
          </a:bodyPr>
          <a:lstStyle/>
          <a:p>
            <a:pPr marL="0" marR="0" indent="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a:solidFill>
                  <a:schemeClr val="bg1">
                    <a:lumMod val="65000"/>
                  </a:schemeClr>
                </a:solidFill>
                <a:latin typeface="+mn-lt"/>
                <a:cs typeface="+mn-cs"/>
              </a:rPr>
              <a:t>実証実験で用いるソリューションについて、具体的な内容を記載してください。</a:t>
            </a:r>
            <a:endPar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endParaRPr>
          </a:p>
        </p:txBody>
      </p:sp>
    </p:spTree>
    <p:extLst>
      <p:ext uri="{BB962C8B-B14F-4D97-AF65-F5344CB8AC3E}">
        <p14:creationId xmlns:p14="http://schemas.microsoft.com/office/powerpoint/2010/main" val="364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436913-DDCD-4420-924B-DB039CFE5886}"/>
              </a:ext>
            </a:extLst>
          </p:cNvPr>
          <p:cNvSpPr>
            <a:spLocks noGrp="1"/>
          </p:cNvSpPr>
          <p:nvPr>
            <p:ph type="sldNum" sz="quarter" idx="11"/>
          </p:nvPr>
        </p:nvSpPr>
        <p:spPr/>
        <p:txBody>
          <a:bodyPr/>
          <a:lstStyle/>
          <a:p>
            <a:fld id="{AA5FCFE5-FE56-4EF1-80A8-07776887C2A1}" type="slidenum">
              <a:rPr lang="ja-JP" altLang="en-US" smtClean="0"/>
              <a:pPr/>
              <a:t>3</a:t>
            </a:fld>
            <a:endParaRPr lang="ja-JP" altLang="en-US"/>
          </a:p>
        </p:txBody>
      </p:sp>
      <p:sp>
        <p:nvSpPr>
          <p:cNvPr id="4" name="テキスト ボックス 3">
            <a:extLst>
              <a:ext uri="{FF2B5EF4-FFF2-40B4-BE49-F238E27FC236}">
                <a16:creationId xmlns:a16="http://schemas.microsoft.com/office/drawing/2014/main" id="{2EA7B675-4EF3-F78C-D520-5B7849CE4D3D}"/>
              </a:ext>
            </a:extLst>
          </p:cNvPr>
          <p:cNvSpPr txBox="1"/>
          <p:nvPr/>
        </p:nvSpPr>
        <p:spPr>
          <a:xfrm>
            <a:off x="16176" y="3652"/>
            <a:ext cx="4909482" cy="465577"/>
          </a:xfrm>
          <a:prstGeom prst="rect">
            <a:avLst/>
          </a:prstGeom>
          <a:noFill/>
        </p:spPr>
        <p:txBody>
          <a:bodyPr wrap="square" rtlCol="0">
            <a:spAutoFit/>
          </a:bodyPr>
          <a:lstStyle/>
          <a:p>
            <a:pPr>
              <a:lnSpc>
                <a:spcPct val="150000"/>
              </a:lnSpc>
            </a:pPr>
            <a:r>
              <a:rPr lang="ja-JP" altLang="en-US" sz="1800" b="1" u="sng">
                <a:solidFill>
                  <a:srgbClr val="002060"/>
                </a:solidFill>
                <a:effectLst>
                  <a:outerShdw blurRad="38100" dist="38100" dir="2700000" algn="tl">
                    <a:srgbClr val="000000">
                      <a:alpha val="43137"/>
                    </a:srgbClr>
                  </a:outerShdw>
                </a:effectLst>
                <a:latin typeface="游ゴシック" panose="020B0400000000000000" pitchFamily="50" charset="-128"/>
              </a:rPr>
              <a:t>２．企画提案の内容②</a:t>
            </a:r>
          </a:p>
        </p:txBody>
      </p:sp>
      <p:sp>
        <p:nvSpPr>
          <p:cNvPr id="6" name="四角形: 角を丸くする 5">
            <a:extLst>
              <a:ext uri="{FF2B5EF4-FFF2-40B4-BE49-F238E27FC236}">
                <a16:creationId xmlns:a16="http://schemas.microsoft.com/office/drawing/2014/main" id="{B426D260-C399-3AE1-4327-7EE08E804A60}"/>
              </a:ext>
            </a:extLst>
          </p:cNvPr>
          <p:cNvSpPr/>
          <p:nvPr/>
        </p:nvSpPr>
        <p:spPr>
          <a:xfrm>
            <a:off x="246477" y="822912"/>
            <a:ext cx="9068211" cy="4087416"/>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1" name="四角形: 角を丸くする 10">
            <a:extLst>
              <a:ext uri="{FF2B5EF4-FFF2-40B4-BE49-F238E27FC236}">
                <a16:creationId xmlns:a16="http://schemas.microsoft.com/office/drawing/2014/main" id="{A25E41D3-C1AF-E1C9-A2FD-58AF56B63B5C}"/>
              </a:ext>
            </a:extLst>
          </p:cNvPr>
          <p:cNvSpPr/>
          <p:nvPr/>
        </p:nvSpPr>
        <p:spPr>
          <a:xfrm>
            <a:off x="246477" y="469229"/>
            <a:ext cx="9068211" cy="283463"/>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n-ea"/>
                <a:cs typeface="+mn-cs"/>
              </a:rPr>
              <a:t>課題解決に向けた実証実験の内容</a:t>
            </a:r>
          </a:p>
        </p:txBody>
      </p:sp>
      <p:sp>
        <p:nvSpPr>
          <p:cNvPr id="13" name="四角形: 角を丸くする 12">
            <a:extLst>
              <a:ext uri="{FF2B5EF4-FFF2-40B4-BE49-F238E27FC236}">
                <a16:creationId xmlns:a16="http://schemas.microsoft.com/office/drawing/2014/main" id="{DCCF4FD0-2682-7F6D-FE3B-F42B4AE54B97}"/>
              </a:ext>
            </a:extLst>
          </p:cNvPr>
          <p:cNvSpPr/>
          <p:nvPr/>
        </p:nvSpPr>
        <p:spPr>
          <a:xfrm>
            <a:off x="1197864" y="4980548"/>
            <a:ext cx="8116824" cy="1607452"/>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6" name="四角形: 角を丸くする 15">
            <a:extLst>
              <a:ext uri="{FF2B5EF4-FFF2-40B4-BE49-F238E27FC236}">
                <a16:creationId xmlns:a16="http://schemas.microsoft.com/office/drawing/2014/main" id="{5F3961E8-59B7-206C-9230-862240717320}"/>
              </a:ext>
            </a:extLst>
          </p:cNvPr>
          <p:cNvSpPr/>
          <p:nvPr/>
        </p:nvSpPr>
        <p:spPr>
          <a:xfrm>
            <a:off x="246477" y="4980548"/>
            <a:ext cx="1490883" cy="1607452"/>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solidFill>
                  <a:prstClr val="white"/>
                </a:solidFill>
                <a:latin typeface="+mn-ea"/>
                <a:cs typeface="+mn-cs"/>
              </a:rPr>
              <a:t>実証に係る想定費用</a:t>
            </a:r>
            <a:endParaRPr kumimoji="1" lang="en-US" altLang="ja-JP" sz="1050" b="1" kern="0">
              <a:solidFill>
                <a:prstClr val="white"/>
              </a:solidFill>
              <a:latin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solidFill>
                  <a:prstClr val="white"/>
                </a:solidFill>
                <a:latin typeface="+mn-ea"/>
                <a:cs typeface="+mn-cs"/>
              </a:rPr>
              <a:t>及び費用負担割合</a:t>
            </a:r>
            <a:endParaRPr kumimoji="1" lang="en-US" altLang="ja-JP" sz="1050" b="1" kern="0">
              <a:solidFill>
                <a:prstClr val="white"/>
              </a:solidFill>
              <a:latin typeface="+mn-ea"/>
              <a:cs typeface="+mn-cs"/>
            </a:endParaRPr>
          </a:p>
        </p:txBody>
      </p:sp>
      <p:sp>
        <p:nvSpPr>
          <p:cNvPr id="18" name="四角形: 角を丸くする 17">
            <a:extLst>
              <a:ext uri="{FF2B5EF4-FFF2-40B4-BE49-F238E27FC236}">
                <a16:creationId xmlns:a16="http://schemas.microsoft.com/office/drawing/2014/main" id="{894347DB-9E93-B50C-EBF8-4524988EF028}"/>
              </a:ext>
            </a:extLst>
          </p:cNvPr>
          <p:cNvSpPr/>
          <p:nvPr/>
        </p:nvSpPr>
        <p:spPr>
          <a:xfrm>
            <a:off x="3326157" y="5313498"/>
            <a:ext cx="864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岸和田市</a:t>
            </a:r>
            <a:endParaRPr kumimoji="1" lang="en-US" altLang="ja-JP" sz="1000" b="1" kern="0">
              <a:solidFill>
                <a:prstClr val="white"/>
              </a:solidFill>
              <a:latin typeface="+mn-ea"/>
              <a:cs typeface="+mn-cs"/>
            </a:endParaRPr>
          </a:p>
        </p:txBody>
      </p:sp>
      <p:sp>
        <p:nvSpPr>
          <p:cNvPr id="19" name="四角形: 角を丸くする 18">
            <a:extLst>
              <a:ext uri="{FF2B5EF4-FFF2-40B4-BE49-F238E27FC236}">
                <a16:creationId xmlns:a16="http://schemas.microsoft.com/office/drawing/2014/main" id="{BF332011-6B7E-429B-3A88-F4D0876CFF53}"/>
              </a:ext>
            </a:extLst>
          </p:cNvPr>
          <p:cNvSpPr/>
          <p:nvPr/>
        </p:nvSpPr>
        <p:spPr>
          <a:xfrm>
            <a:off x="3326157" y="5928673"/>
            <a:ext cx="864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応募者</a:t>
            </a:r>
            <a:endParaRPr kumimoji="1" lang="en-US" altLang="ja-JP" sz="1000" b="1" kern="0">
              <a:solidFill>
                <a:prstClr val="white"/>
              </a:solidFill>
              <a:latin typeface="+mn-ea"/>
              <a:cs typeface="+mn-cs"/>
            </a:endParaRPr>
          </a:p>
        </p:txBody>
      </p:sp>
      <p:sp>
        <p:nvSpPr>
          <p:cNvPr id="20" name="四角形: 角を丸くする 19">
            <a:extLst>
              <a:ext uri="{FF2B5EF4-FFF2-40B4-BE49-F238E27FC236}">
                <a16:creationId xmlns:a16="http://schemas.microsoft.com/office/drawing/2014/main" id="{DFEA148B-1DAA-0915-5995-FDF95C96B74F}"/>
              </a:ext>
            </a:extLst>
          </p:cNvPr>
          <p:cNvSpPr/>
          <p:nvPr/>
        </p:nvSpPr>
        <p:spPr>
          <a:xfrm>
            <a:off x="1861893" y="5037110"/>
            <a:ext cx="1296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総事業費</a:t>
            </a:r>
            <a:endParaRPr kumimoji="1" lang="en-US" altLang="ja-JP" sz="1000" b="1" kern="0">
              <a:solidFill>
                <a:prstClr val="white"/>
              </a:solidFill>
              <a:latin typeface="+mn-ea"/>
              <a:cs typeface="+mn-cs"/>
            </a:endParaRPr>
          </a:p>
        </p:txBody>
      </p:sp>
      <p:sp>
        <p:nvSpPr>
          <p:cNvPr id="21" name="正方形/長方形 20">
            <a:extLst>
              <a:ext uri="{FF2B5EF4-FFF2-40B4-BE49-F238E27FC236}">
                <a16:creationId xmlns:a16="http://schemas.microsoft.com/office/drawing/2014/main" id="{0A18DDF5-0DE2-D4DC-57C8-8591AB276605}"/>
              </a:ext>
            </a:extLst>
          </p:cNvPr>
          <p:cNvSpPr/>
          <p:nvPr/>
        </p:nvSpPr>
        <p:spPr bwMode="gray">
          <a:xfrm>
            <a:off x="1861893" y="5251330"/>
            <a:ext cx="1296000" cy="1222622"/>
          </a:xfrm>
          <a:prstGeom prst="rect">
            <a:avLst/>
          </a:prstGeom>
          <a:noFill/>
          <a:ln w="12700" algn="ctr">
            <a:solidFill>
              <a:schemeClr val="tx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2" name="正方形/長方形 21">
            <a:extLst>
              <a:ext uri="{FF2B5EF4-FFF2-40B4-BE49-F238E27FC236}">
                <a16:creationId xmlns:a16="http://schemas.microsoft.com/office/drawing/2014/main" id="{1141591E-6C41-5D76-6808-478B7CDA4E8E}"/>
              </a:ext>
            </a:extLst>
          </p:cNvPr>
          <p:cNvSpPr/>
          <p:nvPr/>
        </p:nvSpPr>
        <p:spPr bwMode="gray">
          <a:xfrm>
            <a:off x="3228921" y="5251330"/>
            <a:ext cx="1296000" cy="1222622"/>
          </a:xfrm>
          <a:prstGeom prst="rect">
            <a:avLst/>
          </a:prstGeom>
          <a:noFill/>
          <a:ln w="12700" algn="ctr">
            <a:solidFill>
              <a:schemeClr val="tx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3" name="四角形: 角を丸くする 22">
            <a:extLst>
              <a:ext uri="{FF2B5EF4-FFF2-40B4-BE49-F238E27FC236}">
                <a16:creationId xmlns:a16="http://schemas.microsoft.com/office/drawing/2014/main" id="{A1D7F736-3A4C-2A1F-BB79-CF57B273E60F}"/>
              </a:ext>
            </a:extLst>
          </p:cNvPr>
          <p:cNvSpPr/>
          <p:nvPr/>
        </p:nvSpPr>
        <p:spPr>
          <a:xfrm>
            <a:off x="3228921" y="5037110"/>
            <a:ext cx="1296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総事業費</a:t>
            </a:r>
            <a:endParaRPr kumimoji="1" lang="en-US" altLang="ja-JP" sz="1000" b="1" kern="0">
              <a:solidFill>
                <a:prstClr val="white"/>
              </a:solidFill>
              <a:latin typeface="+mn-ea"/>
              <a:cs typeface="+mn-cs"/>
            </a:endParaRPr>
          </a:p>
        </p:txBody>
      </p:sp>
      <p:sp>
        <p:nvSpPr>
          <p:cNvPr id="24" name="テキスト ボックス 23">
            <a:extLst>
              <a:ext uri="{FF2B5EF4-FFF2-40B4-BE49-F238E27FC236}">
                <a16:creationId xmlns:a16="http://schemas.microsoft.com/office/drawing/2014/main" id="{57EAB10B-E1FD-1399-8F9C-098B98375044}"/>
              </a:ext>
            </a:extLst>
          </p:cNvPr>
          <p:cNvSpPr txBox="1"/>
          <p:nvPr/>
        </p:nvSpPr>
        <p:spPr bwMode="gray">
          <a:xfrm>
            <a:off x="2469969" y="6277061"/>
            <a:ext cx="812457" cy="169277"/>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prstClr val="black"/>
                </a:solidFill>
                <a:effectLst/>
                <a:uLnTx/>
                <a:uFillTx/>
                <a:latin typeface="+mn-lt"/>
                <a:ea typeface="+mn-ea"/>
                <a:cs typeface="+mn-cs"/>
              </a:rPr>
              <a:t>円（税込）</a:t>
            </a:r>
          </a:p>
        </p:txBody>
      </p:sp>
      <p:sp>
        <p:nvSpPr>
          <p:cNvPr id="25" name="テキスト ボックス 24">
            <a:extLst>
              <a:ext uri="{FF2B5EF4-FFF2-40B4-BE49-F238E27FC236}">
                <a16:creationId xmlns:a16="http://schemas.microsoft.com/office/drawing/2014/main" id="{25CDD350-599A-9E33-7934-2DF6BD447BA0}"/>
              </a:ext>
            </a:extLst>
          </p:cNvPr>
          <p:cNvSpPr txBox="1"/>
          <p:nvPr/>
        </p:nvSpPr>
        <p:spPr bwMode="gray">
          <a:xfrm>
            <a:off x="3827584" y="6277061"/>
            <a:ext cx="812457" cy="169277"/>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prstClr val="black"/>
                </a:solidFill>
                <a:effectLst/>
                <a:uLnTx/>
                <a:uFillTx/>
                <a:latin typeface="+mn-lt"/>
                <a:ea typeface="+mn-ea"/>
                <a:cs typeface="+mn-cs"/>
              </a:rPr>
              <a:t>％</a:t>
            </a:r>
          </a:p>
        </p:txBody>
      </p:sp>
      <p:sp>
        <p:nvSpPr>
          <p:cNvPr id="26" name="テキスト ボックス 25">
            <a:extLst>
              <a:ext uri="{FF2B5EF4-FFF2-40B4-BE49-F238E27FC236}">
                <a16:creationId xmlns:a16="http://schemas.microsoft.com/office/drawing/2014/main" id="{DC38C1F3-5EB2-71DE-FDEF-212BD1C8EE68}"/>
              </a:ext>
            </a:extLst>
          </p:cNvPr>
          <p:cNvSpPr txBox="1"/>
          <p:nvPr/>
        </p:nvSpPr>
        <p:spPr bwMode="gray">
          <a:xfrm>
            <a:off x="3827584" y="5679557"/>
            <a:ext cx="812457" cy="169277"/>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prstClr val="black"/>
                </a:solidFill>
                <a:effectLst/>
                <a:uLnTx/>
                <a:uFillTx/>
                <a:latin typeface="+mn-lt"/>
                <a:ea typeface="+mn-ea"/>
                <a:cs typeface="+mn-cs"/>
              </a:rPr>
              <a:t>％</a:t>
            </a:r>
          </a:p>
        </p:txBody>
      </p:sp>
      <p:sp>
        <p:nvSpPr>
          <p:cNvPr id="27" name="四角形: 角を丸くする 26">
            <a:extLst>
              <a:ext uri="{FF2B5EF4-FFF2-40B4-BE49-F238E27FC236}">
                <a16:creationId xmlns:a16="http://schemas.microsoft.com/office/drawing/2014/main" id="{0E0631B9-682A-A90D-5AE4-2A307DF20EB0}"/>
              </a:ext>
            </a:extLst>
          </p:cNvPr>
          <p:cNvSpPr/>
          <p:nvPr/>
        </p:nvSpPr>
        <p:spPr>
          <a:xfrm>
            <a:off x="4640040" y="5037110"/>
            <a:ext cx="4412519"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実証事業費低減のための工夫</a:t>
            </a:r>
            <a:endParaRPr kumimoji="1" lang="en-US" altLang="ja-JP" sz="1000" b="1" kern="0">
              <a:solidFill>
                <a:prstClr val="white"/>
              </a:solidFill>
              <a:latin typeface="+mn-ea"/>
              <a:cs typeface="+mn-cs"/>
            </a:endParaRPr>
          </a:p>
        </p:txBody>
      </p:sp>
      <p:sp>
        <p:nvSpPr>
          <p:cNvPr id="3" name="テキスト ボックス 2">
            <a:extLst>
              <a:ext uri="{FF2B5EF4-FFF2-40B4-BE49-F238E27FC236}">
                <a16:creationId xmlns:a16="http://schemas.microsoft.com/office/drawing/2014/main" id="{E5B296A4-EDE3-1095-0962-2965DB79D23F}"/>
              </a:ext>
            </a:extLst>
          </p:cNvPr>
          <p:cNvSpPr txBox="1"/>
          <p:nvPr/>
        </p:nvSpPr>
        <p:spPr bwMode="gray">
          <a:xfrm>
            <a:off x="330836" y="922919"/>
            <a:ext cx="8983852" cy="808876"/>
          </a:xfrm>
          <a:prstGeom prst="rect">
            <a:avLst/>
          </a:prstGeom>
          <a:noFill/>
        </p:spPr>
        <p:txBody>
          <a:bodyPr wrap="square" lIns="0" tIns="0" rIns="0" bIns="0" rtlCol="0">
            <a:spAutoFit/>
          </a:bodyPr>
          <a:lstStyle/>
          <a:p>
            <a:pPr marL="144000" indent="-457200" defTabSz="990564" fontAlgn="auto">
              <a:lnSpc>
                <a:spcPts val="1600"/>
              </a:lnSpc>
              <a:spcBef>
                <a:spcPts val="0"/>
              </a:spcBef>
              <a:spcAft>
                <a:spcPts val="0"/>
              </a:spcAft>
              <a:buSzPct val="100000"/>
            </a:pPr>
            <a:r>
              <a:rPr kumimoji="1" lang="en-US" altLang="ja-JP" sz="1200">
                <a:solidFill>
                  <a:schemeClr val="bg1">
                    <a:lumMod val="65000"/>
                  </a:schemeClr>
                </a:solidFill>
                <a:latin typeface="+mn-lt"/>
                <a:cs typeface="+mn-cs"/>
              </a:rPr>
              <a:t>※</a:t>
            </a:r>
            <a:r>
              <a:rPr kumimoji="1" lang="ja-JP" altLang="en-US" sz="1200">
                <a:solidFill>
                  <a:schemeClr val="bg1">
                    <a:lumMod val="65000"/>
                  </a:schemeClr>
                </a:solidFill>
                <a:latin typeface="+mn-lt"/>
                <a:cs typeface="+mn-cs"/>
              </a:rPr>
              <a:t>実証実験において検証する項目を記載してください。</a:t>
            </a:r>
            <a:endParaRPr kumimoji="1" lang="en-US" altLang="ja-JP" sz="1200">
              <a:solidFill>
                <a:schemeClr val="bg1">
                  <a:lumMod val="65000"/>
                </a:schemeClr>
              </a:solidFill>
              <a:latin typeface="+mn-lt"/>
              <a:cs typeface="+mn-cs"/>
            </a:endParaRPr>
          </a:p>
          <a:p>
            <a:pPr marL="144000" indent="-457200" defTabSz="990564" fontAlgn="auto">
              <a:lnSpc>
                <a:spcPts val="1600"/>
              </a:lnSpc>
              <a:spcBef>
                <a:spcPts val="0"/>
              </a:spcBef>
              <a:spcAft>
                <a:spcPts val="0"/>
              </a:spcAft>
              <a:buSzPct val="100000"/>
            </a:pPr>
            <a:r>
              <a:rPr kumimoji="1" lang="en-US" altLang="ja-JP" sz="1200">
                <a:solidFill>
                  <a:schemeClr val="bg1">
                    <a:lumMod val="65000"/>
                  </a:schemeClr>
                </a:solidFill>
                <a:latin typeface="+mn-lt"/>
                <a:cs typeface="+mn-cs"/>
              </a:rPr>
              <a:t>※</a:t>
            </a:r>
            <a:r>
              <a:rPr kumimoji="1" lang="ja-JP" altLang="en-US" sz="1200">
                <a:solidFill>
                  <a:schemeClr val="bg1">
                    <a:lumMod val="65000"/>
                  </a:schemeClr>
                </a:solidFill>
                <a:latin typeface="+mn-lt"/>
                <a:cs typeface="+mn-cs"/>
              </a:rPr>
              <a:t>岸和田市においてどのような実証実験を行うのか、計画を記載してください。</a:t>
            </a:r>
            <a:endParaRPr kumimoji="1" lang="en-US" altLang="ja-JP" sz="1200">
              <a:solidFill>
                <a:schemeClr val="bg1">
                  <a:lumMod val="65000"/>
                </a:schemeClr>
              </a:solidFill>
              <a:latin typeface="+mn-lt"/>
              <a:cs typeface="+mn-cs"/>
            </a:endParaRPr>
          </a:p>
          <a:p>
            <a:pPr marL="144000" indent="-457200" defTabSz="990564" fontAlgn="auto">
              <a:lnSpc>
                <a:spcPts val="1600"/>
              </a:lnSpc>
              <a:spcBef>
                <a:spcPts val="0"/>
              </a:spcBef>
              <a:spcAft>
                <a:spcPts val="0"/>
              </a:spcAft>
              <a:buSzPct val="100000"/>
            </a:pPr>
            <a:r>
              <a:rPr kumimoji="1" lang="en-US" altLang="ja-JP" sz="1200">
                <a:solidFill>
                  <a:schemeClr val="bg1">
                    <a:lumMod val="65000"/>
                  </a:schemeClr>
                </a:solidFill>
                <a:latin typeface="+mn-lt"/>
                <a:cs typeface="+mn-cs"/>
              </a:rPr>
              <a:t>※</a:t>
            </a:r>
            <a:r>
              <a:rPr kumimoji="1" lang="ja-JP" altLang="en-US" sz="1200">
                <a:solidFill>
                  <a:schemeClr val="bg1">
                    <a:lumMod val="65000"/>
                  </a:schemeClr>
                </a:solidFill>
                <a:latin typeface="+mn-lt"/>
                <a:cs typeface="+mn-cs"/>
              </a:rPr>
              <a:t>実証実験の内容に加えて、想定される実施場所、実施期間及び回数、実施体制（スタッフ、組織、役割部担等）、費用等を具体的に記載してください。</a:t>
            </a:r>
            <a:endParaRPr kumimoji="1" lang="en-US" altLang="ja-JP" sz="1200">
              <a:solidFill>
                <a:schemeClr val="bg1">
                  <a:lumMod val="65000"/>
                </a:schemeClr>
              </a:solidFill>
              <a:latin typeface="+mn-lt"/>
              <a:cs typeface="+mn-cs"/>
            </a:endParaRPr>
          </a:p>
        </p:txBody>
      </p:sp>
      <p:sp>
        <p:nvSpPr>
          <p:cNvPr id="5" name="テキスト ボックス 4">
            <a:extLst>
              <a:ext uri="{FF2B5EF4-FFF2-40B4-BE49-F238E27FC236}">
                <a16:creationId xmlns:a16="http://schemas.microsoft.com/office/drawing/2014/main" id="{1A621E21-D600-7E6D-2D37-EB9D164C2186}"/>
              </a:ext>
            </a:extLst>
          </p:cNvPr>
          <p:cNvSpPr txBox="1"/>
          <p:nvPr/>
        </p:nvSpPr>
        <p:spPr bwMode="gray">
          <a:xfrm>
            <a:off x="4640040" y="5234289"/>
            <a:ext cx="4530593" cy="39850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実証事業費低減のための工夫について、想定される手法を具体的に記載してください。</a:t>
            </a:r>
          </a:p>
        </p:txBody>
      </p:sp>
    </p:spTree>
    <p:extLst>
      <p:ext uri="{BB962C8B-B14F-4D97-AF65-F5344CB8AC3E}">
        <p14:creationId xmlns:p14="http://schemas.microsoft.com/office/powerpoint/2010/main" val="514805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436913-DDCD-4420-924B-DB039CFE5886}"/>
              </a:ext>
            </a:extLst>
          </p:cNvPr>
          <p:cNvSpPr>
            <a:spLocks noGrp="1"/>
          </p:cNvSpPr>
          <p:nvPr>
            <p:ph type="sldNum" sz="quarter" idx="11"/>
          </p:nvPr>
        </p:nvSpPr>
        <p:spPr/>
        <p:txBody>
          <a:bodyPr/>
          <a:lstStyle/>
          <a:p>
            <a:fld id="{AA5FCFE5-FE56-4EF1-80A8-07776887C2A1}" type="slidenum">
              <a:rPr lang="ja-JP" altLang="en-US" smtClean="0"/>
              <a:pPr/>
              <a:t>4</a:t>
            </a:fld>
            <a:endParaRPr lang="ja-JP" altLang="en-US"/>
          </a:p>
        </p:txBody>
      </p:sp>
      <p:sp>
        <p:nvSpPr>
          <p:cNvPr id="4" name="テキスト ボックス 3">
            <a:extLst>
              <a:ext uri="{FF2B5EF4-FFF2-40B4-BE49-F238E27FC236}">
                <a16:creationId xmlns:a16="http://schemas.microsoft.com/office/drawing/2014/main" id="{2EA7B675-4EF3-F78C-D520-5B7849CE4D3D}"/>
              </a:ext>
            </a:extLst>
          </p:cNvPr>
          <p:cNvSpPr txBox="1"/>
          <p:nvPr/>
        </p:nvSpPr>
        <p:spPr>
          <a:xfrm>
            <a:off x="16176" y="3652"/>
            <a:ext cx="4909482" cy="465577"/>
          </a:xfrm>
          <a:prstGeom prst="rect">
            <a:avLst/>
          </a:prstGeom>
          <a:noFill/>
        </p:spPr>
        <p:txBody>
          <a:bodyPr wrap="square" rtlCol="0">
            <a:spAutoFit/>
          </a:bodyPr>
          <a:lstStyle/>
          <a:p>
            <a:pPr>
              <a:lnSpc>
                <a:spcPct val="150000"/>
              </a:lnSpc>
            </a:pPr>
            <a:r>
              <a:rPr lang="ja-JP" altLang="en-US" sz="1800" b="1" u="sng">
                <a:solidFill>
                  <a:srgbClr val="002060"/>
                </a:solidFill>
                <a:effectLst>
                  <a:outerShdw blurRad="38100" dist="38100" dir="2700000" algn="tl">
                    <a:srgbClr val="000000">
                      <a:alpha val="43137"/>
                    </a:srgbClr>
                  </a:outerShdw>
                </a:effectLst>
                <a:latin typeface="游ゴシック" panose="020B0400000000000000" pitchFamily="50" charset="-128"/>
              </a:rPr>
              <a:t>２．企画提案の内容③</a:t>
            </a:r>
          </a:p>
        </p:txBody>
      </p:sp>
      <p:sp>
        <p:nvSpPr>
          <p:cNvPr id="3" name="四角形: 角を丸くする 2">
            <a:extLst>
              <a:ext uri="{FF2B5EF4-FFF2-40B4-BE49-F238E27FC236}">
                <a16:creationId xmlns:a16="http://schemas.microsoft.com/office/drawing/2014/main" id="{2BECEA13-F429-A3FE-5DAC-75398F496A04}"/>
              </a:ext>
            </a:extLst>
          </p:cNvPr>
          <p:cNvSpPr/>
          <p:nvPr/>
        </p:nvSpPr>
        <p:spPr>
          <a:xfrm>
            <a:off x="5376670" y="846664"/>
            <a:ext cx="3960000" cy="2202194"/>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四角形: 角を丸くする 4">
            <a:extLst>
              <a:ext uri="{FF2B5EF4-FFF2-40B4-BE49-F238E27FC236}">
                <a16:creationId xmlns:a16="http://schemas.microsoft.com/office/drawing/2014/main" id="{D28F1F04-1BD3-A962-0CEE-22F955DBBF63}"/>
              </a:ext>
            </a:extLst>
          </p:cNvPr>
          <p:cNvSpPr/>
          <p:nvPr/>
        </p:nvSpPr>
        <p:spPr>
          <a:xfrm>
            <a:off x="219456" y="505780"/>
            <a:ext cx="9116568" cy="283463"/>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solidFill>
                  <a:prstClr val="white"/>
                </a:solidFill>
                <a:latin typeface="+mn-ea"/>
                <a:cs typeface="+mn-cs"/>
              </a:rPr>
              <a:t>提案内容を推進することによる将来展望等</a:t>
            </a:r>
            <a:endParaRPr kumimoji="1" lang="ja-JP" altLang="en-US" sz="1050" b="1" i="0" u="none" strike="noStrike" kern="0" cap="none" spc="0" normalizeH="0" baseline="0" noProof="0">
              <a:ln>
                <a:noFill/>
              </a:ln>
              <a:solidFill>
                <a:prstClr val="white"/>
              </a:solidFill>
              <a:effectLst/>
              <a:uLnTx/>
              <a:uFillTx/>
              <a:latin typeface="+mn-ea"/>
              <a:cs typeface="+mn-cs"/>
            </a:endParaRPr>
          </a:p>
        </p:txBody>
      </p:sp>
      <p:sp>
        <p:nvSpPr>
          <p:cNvPr id="7" name="四角形: 角を丸くする 6">
            <a:extLst>
              <a:ext uri="{FF2B5EF4-FFF2-40B4-BE49-F238E27FC236}">
                <a16:creationId xmlns:a16="http://schemas.microsoft.com/office/drawing/2014/main" id="{54DD01F0-A719-84D0-C6E8-63943841F46D}"/>
              </a:ext>
            </a:extLst>
          </p:cNvPr>
          <p:cNvSpPr/>
          <p:nvPr/>
        </p:nvSpPr>
        <p:spPr>
          <a:xfrm>
            <a:off x="856545" y="846664"/>
            <a:ext cx="3600000" cy="2202194"/>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8" name="四角形: 角を丸くする 7">
            <a:extLst>
              <a:ext uri="{FF2B5EF4-FFF2-40B4-BE49-F238E27FC236}">
                <a16:creationId xmlns:a16="http://schemas.microsoft.com/office/drawing/2014/main" id="{16F7F22C-E277-6ED6-A796-02F83BCC0610}"/>
              </a:ext>
            </a:extLst>
          </p:cNvPr>
          <p:cNvSpPr/>
          <p:nvPr/>
        </p:nvSpPr>
        <p:spPr>
          <a:xfrm>
            <a:off x="219456" y="846664"/>
            <a:ext cx="567572" cy="2202194"/>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vert="eaVert" rtlCol="0" anchor="ctr"/>
          <a:lstStyle/>
          <a:p>
            <a:pPr algn="ctr" fontAlgn="auto">
              <a:spcBef>
                <a:spcPts val="0"/>
              </a:spcBef>
              <a:spcAft>
                <a:spcPts val="0"/>
              </a:spcAft>
            </a:pPr>
            <a:r>
              <a:rPr kumimoji="1" lang="ja-JP" altLang="en-US" sz="1000" kern="0">
                <a:solidFill>
                  <a:prstClr val="black"/>
                </a:solidFill>
                <a:latin typeface="+mj-ea"/>
                <a:ea typeface="+mj-ea"/>
                <a:cs typeface="+mn-cs"/>
              </a:rPr>
              <a:t>実現したい岸和田市の姿</a:t>
            </a:r>
            <a:endParaRPr kumimoji="1" lang="en-US" altLang="ja-JP" sz="1000" kern="0">
              <a:solidFill>
                <a:prstClr val="black"/>
              </a:solidFill>
              <a:latin typeface="+mj-ea"/>
              <a:ea typeface="+mj-ea"/>
              <a:cs typeface="+mn-cs"/>
            </a:endParaRPr>
          </a:p>
          <a:p>
            <a:pPr algn="ctr" fontAlgn="auto">
              <a:spcBef>
                <a:spcPts val="0"/>
              </a:spcBef>
              <a:spcAft>
                <a:spcPts val="0"/>
              </a:spcAft>
            </a:pPr>
            <a:r>
              <a:rPr kumimoji="1" lang="ja-JP" altLang="en-US" sz="1000" kern="0">
                <a:solidFill>
                  <a:prstClr val="black"/>
                </a:solidFill>
                <a:latin typeface="+mj-ea"/>
                <a:ea typeface="+mj-ea"/>
                <a:cs typeface="+mn-cs"/>
              </a:rPr>
              <a:t>（市をどうしていきたいか）</a:t>
            </a:r>
          </a:p>
        </p:txBody>
      </p:sp>
      <p:sp>
        <p:nvSpPr>
          <p:cNvPr id="9" name="四角形: 角を丸くする 8">
            <a:extLst>
              <a:ext uri="{FF2B5EF4-FFF2-40B4-BE49-F238E27FC236}">
                <a16:creationId xmlns:a16="http://schemas.microsoft.com/office/drawing/2014/main" id="{16D0E037-0E9A-34FD-466F-9A384827942E}"/>
              </a:ext>
            </a:extLst>
          </p:cNvPr>
          <p:cNvSpPr/>
          <p:nvPr/>
        </p:nvSpPr>
        <p:spPr>
          <a:xfrm>
            <a:off x="4739580" y="846664"/>
            <a:ext cx="567572" cy="2202194"/>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a:ln>
                  <a:noFill/>
                </a:ln>
                <a:solidFill>
                  <a:prstClr val="black"/>
                </a:solidFill>
                <a:effectLst/>
                <a:uLnTx/>
                <a:uFillTx/>
                <a:latin typeface="+mj-ea"/>
                <a:ea typeface="+mj-ea"/>
                <a:cs typeface="+mn-cs"/>
              </a:rPr>
              <a:t>実現により岸和田市が</a:t>
            </a:r>
            <a:endParaRPr kumimoji="1" lang="en-US" altLang="ja-JP" sz="1000" b="0" i="0" u="none" strike="noStrike" kern="0" cap="none" spc="0" normalizeH="0" baseline="0" noProof="0">
              <a:ln>
                <a:noFill/>
              </a:ln>
              <a:solidFill>
                <a:prstClr val="black"/>
              </a:solidFill>
              <a:effectLst/>
              <a:uLnTx/>
              <a:uFillTx/>
              <a:latin typeface="+mj-ea"/>
              <a:ea typeface="+mj-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a:ln>
                  <a:noFill/>
                </a:ln>
                <a:solidFill>
                  <a:prstClr val="black"/>
                </a:solidFill>
                <a:effectLst/>
                <a:uLnTx/>
                <a:uFillTx/>
                <a:latin typeface="+mj-ea"/>
                <a:ea typeface="+mj-ea"/>
                <a:cs typeface="+mn-cs"/>
              </a:rPr>
              <a:t>得られるメリット等</a:t>
            </a:r>
          </a:p>
        </p:txBody>
      </p:sp>
      <p:sp>
        <p:nvSpPr>
          <p:cNvPr id="10" name="二等辺三角形 9">
            <a:extLst>
              <a:ext uri="{FF2B5EF4-FFF2-40B4-BE49-F238E27FC236}">
                <a16:creationId xmlns:a16="http://schemas.microsoft.com/office/drawing/2014/main" id="{8F1C0504-9590-413E-F2BB-C1F548D16692}"/>
              </a:ext>
            </a:extLst>
          </p:cNvPr>
          <p:cNvSpPr/>
          <p:nvPr/>
        </p:nvSpPr>
        <p:spPr bwMode="gray">
          <a:xfrm rot="5400000">
            <a:off x="4424053" y="1875761"/>
            <a:ext cx="348018" cy="144000"/>
          </a:xfrm>
          <a:prstGeom prst="triangle">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2" name="四角形: 角を丸くする 11">
            <a:extLst>
              <a:ext uri="{FF2B5EF4-FFF2-40B4-BE49-F238E27FC236}">
                <a16:creationId xmlns:a16="http://schemas.microsoft.com/office/drawing/2014/main" id="{B4641AF3-F6EB-8C47-0022-56B209629FB4}"/>
              </a:ext>
            </a:extLst>
          </p:cNvPr>
          <p:cNvSpPr/>
          <p:nvPr/>
        </p:nvSpPr>
        <p:spPr>
          <a:xfrm>
            <a:off x="219456" y="3431635"/>
            <a:ext cx="9116568" cy="3156365"/>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4" name="四角形: 角を丸くする 13">
            <a:extLst>
              <a:ext uri="{FF2B5EF4-FFF2-40B4-BE49-F238E27FC236}">
                <a16:creationId xmlns:a16="http://schemas.microsoft.com/office/drawing/2014/main" id="{7855517C-DDA6-0909-E686-3521FEDE5E3E}"/>
              </a:ext>
            </a:extLst>
          </p:cNvPr>
          <p:cNvSpPr/>
          <p:nvPr/>
        </p:nvSpPr>
        <p:spPr>
          <a:xfrm>
            <a:off x="219456" y="3086422"/>
            <a:ext cx="9116568" cy="283463"/>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i="0" u="none" strike="noStrike" kern="0" cap="none" spc="0" normalizeH="0" baseline="0" noProof="0">
                <a:ln>
                  <a:noFill/>
                </a:ln>
                <a:solidFill>
                  <a:prstClr val="white"/>
                </a:solidFill>
                <a:effectLst/>
                <a:uLnTx/>
                <a:uFillTx/>
                <a:latin typeface="+mn-ea"/>
                <a:cs typeface="+mn-cs"/>
              </a:rPr>
              <a:t>実証から実装までの実施スケジュール（想定スケジュール）</a:t>
            </a:r>
            <a:r>
              <a:rPr kumimoji="1" lang="en-US" altLang="ja-JP" sz="1050" b="1" i="0" u="none" strike="noStrike" kern="0" cap="none" spc="0" normalizeH="0" baseline="0" noProof="0">
                <a:ln>
                  <a:noFill/>
                </a:ln>
                <a:solidFill>
                  <a:prstClr val="white"/>
                </a:solidFill>
                <a:effectLst/>
                <a:uLnTx/>
                <a:uFillTx/>
                <a:latin typeface="+mn-ea"/>
                <a:cs typeface="+mn-cs"/>
              </a:rPr>
              <a:t>※</a:t>
            </a:r>
            <a:r>
              <a:rPr kumimoji="1" lang="ja-JP" altLang="en-US" sz="1050" b="1" i="0" u="none" strike="noStrike" kern="0" cap="none" spc="0" normalizeH="0" baseline="0" noProof="0">
                <a:ln>
                  <a:noFill/>
                </a:ln>
                <a:solidFill>
                  <a:prstClr val="white"/>
                </a:solidFill>
                <a:effectLst/>
                <a:uLnTx/>
                <a:uFillTx/>
                <a:latin typeface="+mn-ea"/>
                <a:cs typeface="+mn-cs"/>
              </a:rPr>
              <a:t>令和</a:t>
            </a:r>
            <a:r>
              <a:rPr kumimoji="1" lang="en-US" altLang="ja-JP" sz="1050" b="1" kern="0">
                <a:solidFill>
                  <a:prstClr val="white"/>
                </a:solidFill>
                <a:latin typeface="+mn-ea"/>
                <a:cs typeface="+mn-cs"/>
              </a:rPr>
              <a:t>9</a:t>
            </a:r>
            <a:r>
              <a:rPr kumimoji="1" lang="ja-JP" altLang="en-US" sz="1050" b="1" i="0" u="none" strike="noStrike" kern="0" cap="none" spc="0" normalizeH="0" baseline="0" noProof="0">
                <a:ln>
                  <a:noFill/>
                </a:ln>
                <a:solidFill>
                  <a:prstClr val="white"/>
                </a:solidFill>
                <a:effectLst/>
                <a:uLnTx/>
                <a:uFillTx/>
                <a:latin typeface="+mn-ea"/>
                <a:cs typeface="+mn-cs"/>
              </a:rPr>
              <a:t>年度以降のスケジュールを記載する場合は追記してください</a:t>
            </a:r>
          </a:p>
        </p:txBody>
      </p:sp>
      <p:graphicFrame>
        <p:nvGraphicFramePr>
          <p:cNvPr id="17" name="表 16">
            <a:extLst>
              <a:ext uri="{FF2B5EF4-FFF2-40B4-BE49-F238E27FC236}">
                <a16:creationId xmlns:a16="http://schemas.microsoft.com/office/drawing/2014/main" id="{A0CDB3F5-1432-699D-A1E1-D5FA64B1E63D}"/>
              </a:ext>
            </a:extLst>
          </p:cNvPr>
          <p:cNvGraphicFramePr>
            <a:graphicFrameLocks noGrp="1"/>
          </p:cNvGraphicFramePr>
          <p:nvPr/>
        </p:nvGraphicFramePr>
        <p:xfrm>
          <a:off x="1775126" y="3456810"/>
          <a:ext cx="6912000" cy="487680"/>
        </p:xfrm>
        <a:graphic>
          <a:graphicData uri="http://schemas.openxmlformats.org/drawingml/2006/table">
            <a:tbl>
              <a:tblPr firstRow="1" bandRow="1">
                <a:tableStyleId>{073A0DAA-6AF3-43AB-8588-CEC1D06C72B9}</a:tableStyleId>
              </a:tblPr>
              <a:tblGrid>
                <a:gridCol w="576000">
                  <a:extLst>
                    <a:ext uri="{9D8B030D-6E8A-4147-A177-3AD203B41FA5}">
                      <a16:colId xmlns:a16="http://schemas.microsoft.com/office/drawing/2014/main" val="1279828408"/>
                    </a:ext>
                  </a:extLst>
                </a:gridCol>
                <a:gridCol w="576000">
                  <a:extLst>
                    <a:ext uri="{9D8B030D-6E8A-4147-A177-3AD203B41FA5}">
                      <a16:colId xmlns:a16="http://schemas.microsoft.com/office/drawing/2014/main" val="1096387884"/>
                    </a:ext>
                  </a:extLst>
                </a:gridCol>
                <a:gridCol w="576000">
                  <a:extLst>
                    <a:ext uri="{9D8B030D-6E8A-4147-A177-3AD203B41FA5}">
                      <a16:colId xmlns:a16="http://schemas.microsoft.com/office/drawing/2014/main" val="937096245"/>
                    </a:ext>
                  </a:extLst>
                </a:gridCol>
                <a:gridCol w="576000">
                  <a:extLst>
                    <a:ext uri="{9D8B030D-6E8A-4147-A177-3AD203B41FA5}">
                      <a16:colId xmlns:a16="http://schemas.microsoft.com/office/drawing/2014/main" val="2979925392"/>
                    </a:ext>
                  </a:extLst>
                </a:gridCol>
                <a:gridCol w="576000">
                  <a:extLst>
                    <a:ext uri="{9D8B030D-6E8A-4147-A177-3AD203B41FA5}">
                      <a16:colId xmlns:a16="http://schemas.microsoft.com/office/drawing/2014/main" val="4251857446"/>
                    </a:ext>
                  </a:extLst>
                </a:gridCol>
                <a:gridCol w="576000">
                  <a:extLst>
                    <a:ext uri="{9D8B030D-6E8A-4147-A177-3AD203B41FA5}">
                      <a16:colId xmlns:a16="http://schemas.microsoft.com/office/drawing/2014/main" val="3062251658"/>
                    </a:ext>
                  </a:extLst>
                </a:gridCol>
                <a:gridCol w="576000">
                  <a:extLst>
                    <a:ext uri="{9D8B030D-6E8A-4147-A177-3AD203B41FA5}">
                      <a16:colId xmlns:a16="http://schemas.microsoft.com/office/drawing/2014/main" val="2231374747"/>
                    </a:ext>
                  </a:extLst>
                </a:gridCol>
                <a:gridCol w="576000">
                  <a:extLst>
                    <a:ext uri="{9D8B030D-6E8A-4147-A177-3AD203B41FA5}">
                      <a16:colId xmlns:a16="http://schemas.microsoft.com/office/drawing/2014/main" val="1970313242"/>
                    </a:ext>
                  </a:extLst>
                </a:gridCol>
                <a:gridCol w="576000">
                  <a:extLst>
                    <a:ext uri="{9D8B030D-6E8A-4147-A177-3AD203B41FA5}">
                      <a16:colId xmlns:a16="http://schemas.microsoft.com/office/drawing/2014/main" val="241791758"/>
                    </a:ext>
                  </a:extLst>
                </a:gridCol>
                <a:gridCol w="576000">
                  <a:extLst>
                    <a:ext uri="{9D8B030D-6E8A-4147-A177-3AD203B41FA5}">
                      <a16:colId xmlns:a16="http://schemas.microsoft.com/office/drawing/2014/main" val="3199402638"/>
                    </a:ext>
                  </a:extLst>
                </a:gridCol>
                <a:gridCol w="576000">
                  <a:extLst>
                    <a:ext uri="{9D8B030D-6E8A-4147-A177-3AD203B41FA5}">
                      <a16:colId xmlns:a16="http://schemas.microsoft.com/office/drawing/2014/main" val="3944279037"/>
                    </a:ext>
                  </a:extLst>
                </a:gridCol>
                <a:gridCol w="576000">
                  <a:extLst>
                    <a:ext uri="{9D8B030D-6E8A-4147-A177-3AD203B41FA5}">
                      <a16:colId xmlns:a16="http://schemas.microsoft.com/office/drawing/2014/main" val="3265446030"/>
                    </a:ext>
                  </a:extLst>
                </a:gridCol>
              </a:tblGrid>
              <a:tr h="216000">
                <a:tc gridSpan="9">
                  <a:txBody>
                    <a:bodyPr/>
                    <a:lstStyle/>
                    <a:p>
                      <a:pPr algn="ctr">
                        <a:lnSpc>
                          <a:spcPts val="1200"/>
                        </a:lnSpc>
                      </a:pPr>
                      <a:r>
                        <a:rPr kumimoji="1" lang="ja-JP" altLang="en-US" sz="1000"/>
                        <a:t>令和</a:t>
                      </a:r>
                      <a:r>
                        <a:rPr kumimoji="1" lang="en-US" altLang="ja-JP" sz="1000"/>
                        <a:t>7</a:t>
                      </a:r>
                      <a:r>
                        <a:rPr kumimoji="1" lang="ja-JP" altLang="en-US" sz="1000"/>
                        <a:t>年（</a:t>
                      </a:r>
                      <a:r>
                        <a:rPr kumimoji="1" lang="en-US" altLang="ja-JP" sz="1000"/>
                        <a:t>2025</a:t>
                      </a:r>
                      <a:r>
                        <a:rPr kumimoji="1" lang="ja-JP" altLang="en-US" sz="1000"/>
                        <a:t>年）</a:t>
                      </a:r>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gridSpan="3">
                  <a:txBody>
                    <a:bodyPr/>
                    <a:lstStyle/>
                    <a:p>
                      <a:pPr algn="ctr">
                        <a:lnSpc>
                          <a:spcPts val="1200"/>
                        </a:lnSpc>
                      </a:pPr>
                      <a:r>
                        <a:rPr kumimoji="1" lang="ja-JP" altLang="en-US" sz="1000"/>
                        <a:t>令和</a:t>
                      </a:r>
                      <a:r>
                        <a:rPr kumimoji="1" lang="en-US" altLang="ja-JP" sz="1000"/>
                        <a:t>8</a:t>
                      </a:r>
                      <a:r>
                        <a:rPr kumimoji="1" lang="ja-JP" altLang="en-US" sz="1000"/>
                        <a:t>年（</a:t>
                      </a:r>
                      <a:r>
                        <a:rPr kumimoji="1" lang="en-US" altLang="ja-JP" sz="1000"/>
                        <a:t>2026</a:t>
                      </a:r>
                      <a:r>
                        <a:rPr kumimoji="1" lang="ja-JP" altLang="en-US" sz="1000"/>
                        <a:t>年）</a:t>
                      </a:r>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extLst>
                  <a:ext uri="{0D108BD9-81ED-4DB2-BD59-A6C34878D82A}">
                    <a16:rowId xmlns:a16="http://schemas.microsoft.com/office/drawing/2014/main" val="2309090938"/>
                  </a:ext>
                </a:extLst>
              </a:tr>
              <a:tr h="216000">
                <a:tc>
                  <a:txBody>
                    <a:bodyPr/>
                    <a:lstStyle/>
                    <a:p>
                      <a:pPr algn="ctr">
                        <a:lnSpc>
                          <a:spcPts val="1200"/>
                        </a:lnSpc>
                      </a:pPr>
                      <a:r>
                        <a:rPr kumimoji="1" lang="en-US" altLang="ja-JP" sz="1000"/>
                        <a:t>4</a:t>
                      </a:r>
                      <a:r>
                        <a:rPr kumimoji="1" lang="ja-JP" altLang="en-US" sz="1000"/>
                        <a:t>月</a:t>
                      </a:r>
                    </a:p>
                  </a:txBody>
                  <a:tcPr anchor="ctr"/>
                </a:tc>
                <a:tc>
                  <a:txBody>
                    <a:bodyPr/>
                    <a:lstStyle/>
                    <a:p>
                      <a:pPr algn="ctr">
                        <a:lnSpc>
                          <a:spcPts val="1200"/>
                        </a:lnSpc>
                      </a:pPr>
                      <a:r>
                        <a:rPr kumimoji="1" lang="en-US" altLang="ja-JP" sz="1000"/>
                        <a:t>5</a:t>
                      </a:r>
                      <a:r>
                        <a:rPr kumimoji="1" lang="ja-JP" altLang="en-US" sz="1000"/>
                        <a:t>月</a:t>
                      </a:r>
                    </a:p>
                  </a:txBody>
                  <a:tcPr anchor="ctr"/>
                </a:tc>
                <a:tc>
                  <a:txBody>
                    <a:bodyPr/>
                    <a:lstStyle/>
                    <a:p>
                      <a:pPr algn="ctr">
                        <a:lnSpc>
                          <a:spcPts val="1200"/>
                        </a:lnSpc>
                      </a:pPr>
                      <a:r>
                        <a:rPr kumimoji="1" lang="en-US" altLang="ja-JP" sz="1000"/>
                        <a:t>6</a:t>
                      </a:r>
                      <a:r>
                        <a:rPr kumimoji="1" lang="ja-JP" altLang="en-US" sz="1000"/>
                        <a:t>月</a:t>
                      </a:r>
                    </a:p>
                  </a:txBody>
                  <a:tcPr anchor="ctr"/>
                </a:tc>
                <a:tc>
                  <a:txBody>
                    <a:bodyPr/>
                    <a:lstStyle/>
                    <a:p>
                      <a:pPr algn="ctr">
                        <a:lnSpc>
                          <a:spcPts val="1200"/>
                        </a:lnSpc>
                      </a:pPr>
                      <a:r>
                        <a:rPr kumimoji="1" lang="en-US" altLang="ja-JP" sz="1000"/>
                        <a:t>7</a:t>
                      </a:r>
                      <a:r>
                        <a:rPr kumimoji="1" lang="ja-JP" altLang="en-US" sz="1000"/>
                        <a:t>月</a:t>
                      </a:r>
                    </a:p>
                  </a:txBody>
                  <a:tcPr anchor="ctr"/>
                </a:tc>
                <a:tc>
                  <a:txBody>
                    <a:bodyPr/>
                    <a:lstStyle/>
                    <a:p>
                      <a:pPr algn="ctr">
                        <a:lnSpc>
                          <a:spcPts val="1200"/>
                        </a:lnSpc>
                      </a:pPr>
                      <a:r>
                        <a:rPr kumimoji="1" lang="en-US" altLang="ja-JP" sz="1000"/>
                        <a:t>8</a:t>
                      </a:r>
                      <a:r>
                        <a:rPr kumimoji="1" lang="ja-JP" altLang="en-US" sz="1000"/>
                        <a:t>月</a:t>
                      </a:r>
                    </a:p>
                  </a:txBody>
                  <a:tcPr anchor="ctr"/>
                </a:tc>
                <a:tc>
                  <a:txBody>
                    <a:bodyPr/>
                    <a:lstStyle/>
                    <a:p>
                      <a:pPr algn="ctr">
                        <a:lnSpc>
                          <a:spcPts val="1200"/>
                        </a:lnSpc>
                      </a:pPr>
                      <a:r>
                        <a:rPr kumimoji="1" lang="en-US" altLang="ja-JP" sz="1000"/>
                        <a:t>9</a:t>
                      </a:r>
                      <a:r>
                        <a:rPr kumimoji="1" lang="ja-JP" altLang="en-US" sz="1000"/>
                        <a:t>月</a:t>
                      </a:r>
                    </a:p>
                  </a:txBody>
                  <a:tcPr anchor="ctr"/>
                </a:tc>
                <a:tc>
                  <a:txBody>
                    <a:bodyPr/>
                    <a:lstStyle/>
                    <a:p>
                      <a:pPr algn="ctr">
                        <a:lnSpc>
                          <a:spcPts val="1200"/>
                        </a:lnSpc>
                      </a:pPr>
                      <a:r>
                        <a:rPr kumimoji="1" lang="en-US" altLang="ja-JP" sz="1000"/>
                        <a:t>10</a:t>
                      </a:r>
                      <a:r>
                        <a:rPr kumimoji="1" lang="ja-JP" altLang="en-US" sz="1000"/>
                        <a:t>月</a:t>
                      </a:r>
                    </a:p>
                  </a:txBody>
                  <a:tcPr anchor="ctr"/>
                </a:tc>
                <a:tc>
                  <a:txBody>
                    <a:bodyPr/>
                    <a:lstStyle/>
                    <a:p>
                      <a:pPr algn="ctr">
                        <a:lnSpc>
                          <a:spcPts val="1200"/>
                        </a:lnSpc>
                      </a:pPr>
                      <a:r>
                        <a:rPr kumimoji="1" lang="en-US" altLang="ja-JP" sz="1000"/>
                        <a:t>11</a:t>
                      </a:r>
                      <a:r>
                        <a:rPr kumimoji="1" lang="ja-JP" altLang="en-US" sz="1000"/>
                        <a:t>月</a:t>
                      </a:r>
                    </a:p>
                  </a:txBody>
                  <a:tcPr anchor="ctr"/>
                </a:tc>
                <a:tc>
                  <a:txBody>
                    <a:bodyPr/>
                    <a:lstStyle/>
                    <a:p>
                      <a:pPr algn="ctr">
                        <a:lnSpc>
                          <a:spcPts val="1200"/>
                        </a:lnSpc>
                      </a:pPr>
                      <a:r>
                        <a:rPr kumimoji="1" lang="en-US" altLang="ja-JP" sz="1000"/>
                        <a:t>12</a:t>
                      </a:r>
                      <a:r>
                        <a:rPr kumimoji="1" lang="ja-JP" altLang="en-US" sz="1000"/>
                        <a:t>月</a:t>
                      </a:r>
                    </a:p>
                  </a:txBody>
                  <a:tcPr anchor="ctr"/>
                </a:tc>
                <a:tc>
                  <a:txBody>
                    <a:bodyPr/>
                    <a:lstStyle/>
                    <a:p>
                      <a:pPr algn="ctr">
                        <a:lnSpc>
                          <a:spcPts val="1200"/>
                        </a:lnSpc>
                      </a:pPr>
                      <a:r>
                        <a:rPr kumimoji="1" lang="en-US" altLang="ja-JP" sz="1000"/>
                        <a:t>1</a:t>
                      </a:r>
                      <a:r>
                        <a:rPr kumimoji="1" lang="ja-JP" altLang="en-US" sz="1000"/>
                        <a:t>月</a:t>
                      </a:r>
                    </a:p>
                  </a:txBody>
                  <a:tcPr anchor="ctr"/>
                </a:tc>
                <a:tc>
                  <a:txBody>
                    <a:bodyPr/>
                    <a:lstStyle/>
                    <a:p>
                      <a:pPr algn="ctr">
                        <a:lnSpc>
                          <a:spcPts val="1200"/>
                        </a:lnSpc>
                      </a:pPr>
                      <a:r>
                        <a:rPr kumimoji="1" lang="en-US" altLang="ja-JP" sz="1000"/>
                        <a:t>2</a:t>
                      </a:r>
                      <a:r>
                        <a:rPr kumimoji="1" lang="ja-JP" altLang="en-US" sz="1000"/>
                        <a:t>月</a:t>
                      </a:r>
                    </a:p>
                  </a:txBody>
                  <a:tcPr anchor="ctr"/>
                </a:tc>
                <a:tc>
                  <a:txBody>
                    <a:bodyPr/>
                    <a:lstStyle/>
                    <a:p>
                      <a:pPr algn="ctr">
                        <a:lnSpc>
                          <a:spcPts val="1200"/>
                        </a:lnSpc>
                      </a:pPr>
                      <a:r>
                        <a:rPr kumimoji="1" lang="en-US" altLang="ja-JP" sz="1000" dirty="0"/>
                        <a:t>3</a:t>
                      </a:r>
                      <a:r>
                        <a:rPr kumimoji="1" lang="ja-JP" altLang="en-US" sz="1000" dirty="0"/>
                        <a:t>月</a:t>
                      </a:r>
                    </a:p>
                  </a:txBody>
                  <a:tcPr anchor="ctr"/>
                </a:tc>
                <a:extLst>
                  <a:ext uri="{0D108BD9-81ED-4DB2-BD59-A6C34878D82A}">
                    <a16:rowId xmlns:a16="http://schemas.microsoft.com/office/drawing/2014/main" val="3205325247"/>
                  </a:ext>
                </a:extLst>
              </a:tr>
            </a:tbl>
          </a:graphicData>
        </a:graphic>
      </p:graphicFrame>
      <p:sp>
        <p:nvSpPr>
          <p:cNvPr id="28" name="四角形: 角を丸くする 27">
            <a:extLst>
              <a:ext uri="{FF2B5EF4-FFF2-40B4-BE49-F238E27FC236}">
                <a16:creationId xmlns:a16="http://schemas.microsoft.com/office/drawing/2014/main" id="{0BFF4F46-A126-655B-B063-D53808243579}"/>
              </a:ext>
            </a:extLst>
          </p:cNvPr>
          <p:cNvSpPr/>
          <p:nvPr/>
        </p:nvSpPr>
        <p:spPr>
          <a:xfrm>
            <a:off x="313969" y="3974536"/>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取組①</a:t>
            </a:r>
          </a:p>
        </p:txBody>
      </p:sp>
      <p:sp>
        <p:nvSpPr>
          <p:cNvPr id="29" name="四角形: 角を丸くする 28">
            <a:extLst>
              <a:ext uri="{FF2B5EF4-FFF2-40B4-BE49-F238E27FC236}">
                <a16:creationId xmlns:a16="http://schemas.microsoft.com/office/drawing/2014/main" id="{0346B650-E592-BEC0-DCBD-FE9D3505FF5F}"/>
              </a:ext>
            </a:extLst>
          </p:cNvPr>
          <p:cNvSpPr/>
          <p:nvPr/>
        </p:nvSpPr>
        <p:spPr>
          <a:xfrm>
            <a:off x="313969" y="4157205"/>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取組②</a:t>
            </a:r>
          </a:p>
        </p:txBody>
      </p:sp>
      <p:sp>
        <p:nvSpPr>
          <p:cNvPr id="30" name="四角形: 角を丸くする 29">
            <a:extLst>
              <a:ext uri="{FF2B5EF4-FFF2-40B4-BE49-F238E27FC236}">
                <a16:creationId xmlns:a16="http://schemas.microsoft.com/office/drawing/2014/main" id="{1A16FC12-367C-84C9-914C-1F6C1BA29E7A}"/>
              </a:ext>
            </a:extLst>
          </p:cNvPr>
          <p:cNvSpPr/>
          <p:nvPr/>
        </p:nvSpPr>
        <p:spPr>
          <a:xfrm>
            <a:off x="313969" y="4339874"/>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取組③</a:t>
            </a:r>
          </a:p>
        </p:txBody>
      </p:sp>
      <p:sp>
        <p:nvSpPr>
          <p:cNvPr id="31" name="四角形: 角を丸くする 30">
            <a:extLst>
              <a:ext uri="{FF2B5EF4-FFF2-40B4-BE49-F238E27FC236}">
                <a16:creationId xmlns:a16="http://schemas.microsoft.com/office/drawing/2014/main" id="{DB74AD07-0BDA-6BEC-C758-191004067C51}"/>
              </a:ext>
            </a:extLst>
          </p:cNvPr>
          <p:cNvSpPr/>
          <p:nvPr/>
        </p:nvSpPr>
        <p:spPr>
          <a:xfrm>
            <a:off x="313969" y="4522543"/>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取組④</a:t>
            </a:r>
          </a:p>
        </p:txBody>
      </p:sp>
      <p:graphicFrame>
        <p:nvGraphicFramePr>
          <p:cNvPr id="32" name="表 31">
            <a:extLst>
              <a:ext uri="{FF2B5EF4-FFF2-40B4-BE49-F238E27FC236}">
                <a16:creationId xmlns:a16="http://schemas.microsoft.com/office/drawing/2014/main" id="{A514869D-68B1-3FFB-3E34-AEF38F4512F3}"/>
              </a:ext>
            </a:extLst>
          </p:cNvPr>
          <p:cNvGraphicFramePr>
            <a:graphicFrameLocks noGrp="1"/>
          </p:cNvGraphicFramePr>
          <p:nvPr/>
        </p:nvGraphicFramePr>
        <p:xfrm>
          <a:off x="1775126" y="5032908"/>
          <a:ext cx="6912000" cy="487680"/>
        </p:xfrm>
        <a:graphic>
          <a:graphicData uri="http://schemas.openxmlformats.org/drawingml/2006/table">
            <a:tbl>
              <a:tblPr firstRow="1" bandRow="1">
                <a:tableStyleId>{073A0DAA-6AF3-43AB-8588-CEC1D06C72B9}</a:tableStyleId>
              </a:tblPr>
              <a:tblGrid>
                <a:gridCol w="576000">
                  <a:extLst>
                    <a:ext uri="{9D8B030D-6E8A-4147-A177-3AD203B41FA5}">
                      <a16:colId xmlns:a16="http://schemas.microsoft.com/office/drawing/2014/main" val="1279828408"/>
                    </a:ext>
                  </a:extLst>
                </a:gridCol>
                <a:gridCol w="576000">
                  <a:extLst>
                    <a:ext uri="{9D8B030D-6E8A-4147-A177-3AD203B41FA5}">
                      <a16:colId xmlns:a16="http://schemas.microsoft.com/office/drawing/2014/main" val="1096387884"/>
                    </a:ext>
                  </a:extLst>
                </a:gridCol>
                <a:gridCol w="576000">
                  <a:extLst>
                    <a:ext uri="{9D8B030D-6E8A-4147-A177-3AD203B41FA5}">
                      <a16:colId xmlns:a16="http://schemas.microsoft.com/office/drawing/2014/main" val="937096245"/>
                    </a:ext>
                  </a:extLst>
                </a:gridCol>
                <a:gridCol w="576000">
                  <a:extLst>
                    <a:ext uri="{9D8B030D-6E8A-4147-A177-3AD203B41FA5}">
                      <a16:colId xmlns:a16="http://schemas.microsoft.com/office/drawing/2014/main" val="2979925392"/>
                    </a:ext>
                  </a:extLst>
                </a:gridCol>
                <a:gridCol w="576000">
                  <a:extLst>
                    <a:ext uri="{9D8B030D-6E8A-4147-A177-3AD203B41FA5}">
                      <a16:colId xmlns:a16="http://schemas.microsoft.com/office/drawing/2014/main" val="4251857446"/>
                    </a:ext>
                  </a:extLst>
                </a:gridCol>
                <a:gridCol w="576000">
                  <a:extLst>
                    <a:ext uri="{9D8B030D-6E8A-4147-A177-3AD203B41FA5}">
                      <a16:colId xmlns:a16="http://schemas.microsoft.com/office/drawing/2014/main" val="3062251658"/>
                    </a:ext>
                  </a:extLst>
                </a:gridCol>
                <a:gridCol w="576000">
                  <a:extLst>
                    <a:ext uri="{9D8B030D-6E8A-4147-A177-3AD203B41FA5}">
                      <a16:colId xmlns:a16="http://schemas.microsoft.com/office/drawing/2014/main" val="2231374747"/>
                    </a:ext>
                  </a:extLst>
                </a:gridCol>
                <a:gridCol w="576000">
                  <a:extLst>
                    <a:ext uri="{9D8B030D-6E8A-4147-A177-3AD203B41FA5}">
                      <a16:colId xmlns:a16="http://schemas.microsoft.com/office/drawing/2014/main" val="1970313242"/>
                    </a:ext>
                  </a:extLst>
                </a:gridCol>
                <a:gridCol w="576000">
                  <a:extLst>
                    <a:ext uri="{9D8B030D-6E8A-4147-A177-3AD203B41FA5}">
                      <a16:colId xmlns:a16="http://schemas.microsoft.com/office/drawing/2014/main" val="241791758"/>
                    </a:ext>
                  </a:extLst>
                </a:gridCol>
                <a:gridCol w="576000">
                  <a:extLst>
                    <a:ext uri="{9D8B030D-6E8A-4147-A177-3AD203B41FA5}">
                      <a16:colId xmlns:a16="http://schemas.microsoft.com/office/drawing/2014/main" val="3199402638"/>
                    </a:ext>
                  </a:extLst>
                </a:gridCol>
                <a:gridCol w="576000">
                  <a:extLst>
                    <a:ext uri="{9D8B030D-6E8A-4147-A177-3AD203B41FA5}">
                      <a16:colId xmlns:a16="http://schemas.microsoft.com/office/drawing/2014/main" val="3944279037"/>
                    </a:ext>
                  </a:extLst>
                </a:gridCol>
                <a:gridCol w="576000">
                  <a:extLst>
                    <a:ext uri="{9D8B030D-6E8A-4147-A177-3AD203B41FA5}">
                      <a16:colId xmlns:a16="http://schemas.microsoft.com/office/drawing/2014/main" val="3265446030"/>
                    </a:ext>
                  </a:extLst>
                </a:gridCol>
              </a:tblGrid>
              <a:tr h="216000">
                <a:tc gridSpan="9">
                  <a:txBody>
                    <a:bodyPr/>
                    <a:lstStyle/>
                    <a:p>
                      <a:pPr algn="ctr">
                        <a:lnSpc>
                          <a:spcPts val="1200"/>
                        </a:lnSpc>
                      </a:pPr>
                      <a:r>
                        <a:rPr kumimoji="1" lang="ja-JP" altLang="en-US" sz="1000"/>
                        <a:t>令和</a:t>
                      </a:r>
                      <a:r>
                        <a:rPr kumimoji="1" lang="en-US" altLang="ja-JP" sz="1000"/>
                        <a:t>8</a:t>
                      </a:r>
                      <a:r>
                        <a:rPr kumimoji="1" lang="ja-JP" altLang="en-US" sz="1000"/>
                        <a:t>年（</a:t>
                      </a:r>
                      <a:r>
                        <a:rPr kumimoji="1" lang="en-US" altLang="ja-JP" sz="1000"/>
                        <a:t>2026</a:t>
                      </a:r>
                      <a:r>
                        <a:rPr kumimoji="1" lang="ja-JP" altLang="en-US" sz="1000"/>
                        <a:t>年）</a:t>
                      </a:r>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tc gridSpan="3">
                  <a:txBody>
                    <a:bodyPr/>
                    <a:lstStyle/>
                    <a:p>
                      <a:pPr algn="ctr">
                        <a:lnSpc>
                          <a:spcPts val="1200"/>
                        </a:lnSpc>
                      </a:pPr>
                      <a:r>
                        <a:rPr kumimoji="1" lang="ja-JP" altLang="en-US" sz="1000"/>
                        <a:t>令和</a:t>
                      </a:r>
                      <a:r>
                        <a:rPr kumimoji="1" lang="en-US" altLang="ja-JP" sz="1000"/>
                        <a:t>9</a:t>
                      </a:r>
                      <a:r>
                        <a:rPr kumimoji="1" lang="ja-JP" altLang="en-US" sz="1000"/>
                        <a:t>年（</a:t>
                      </a:r>
                      <a:r>
                        <a:rPr kumimoji="1" lang="en-US" altLang="ja-JP" sz="1000"/>
                        <a:t>2027</a:t>
                      </a:r>
                      <a:r>
                        <a:rPr kumimoji="1" lang="ja-JP" altLang="en-US" sz="1000"/>
                        <a:t>年）</a:t>
                      </a:r>
                    </a:p>
                  </a:txBody>
                  <a:tcPr anchor="ctr"/>
                </a:tc>
                <a:tc hMerge="1">
                  <a:txBody>
                    <a:bodyPr/>
                    <a:lstStyle/>
                    <a:p>
                      <a:pPr algn="ctr">
                        <a:lnSpc>
                          <a:spcPts val="1200"/>
                        </a:lnSpc>
                      </a:pPr>
                      <a:endParaRPr kumimoji="1" lang="ja-JP" altLang="en-US" sz="1000"/>
                    </a:p>
                  </a:txBody>
                  <a:tcPr anchor="ctr"/>
                </a:tc>
                <a:tc hMerge="1">
                  <a:txBody>
                    <a:bodyPr/>
                    <a:lstStyle/>
                    <a:p>
                      <a:pPr algn="ctr">
                        <a:lnSpc>
                          <a:spcPts val="1200"/>
                        </a:lnSpc>
                      </a:pPr>
                      <a:endParaRPr kumimoji="1" lang="ja-JP" altLang="en-US" sz="1000"/>
                    </a:p>
                  </a:txBody>
                  <a:tcPr anchor="ctr"/>
                </a:tc>
                <a:extLst>
                  <a:ext uri="{0D108BD9-81ED-4DB2-BD59-A6C34878D82A}">
                    <a16:rowId xmlns:a16="http://schemas.microsoft.com/office/drawing/2014/main" val="2309090938"/>
                  </a:ext>
                </a:extLst>
              </a:tr>
              <a:tr h="216000">
                <a:tc>
                  <a:txBody>
                    <a:bodyPr/>
                    <a:lstStyle/>
                    <a:p>
                      <a:pPr algn="ctr">
                        <a:lnSpc>
                          <a:spcPts val="1200"/>
                        </a:lnSpc>
                      </a:pPr>
                      <a:r>
                        <a:rPr kumimoji="1" lang="en-US" altLang="ja-JP" sz="1000"/>
                        <a:t>4</a:t>
                      </a:r>
                      <a:r>
                        <a:rPr kumimoji="1" lang="ja-JP" altLang="en-US" sz="1000"/>
                        <a:t>月</a:t>
                      </a:r>
                    </a:p>
                  </a:txBody>
                  <a:tcPr anchor="ctr"/>
                </a:tc>
                <a:tc>
                  <a:txBody>
                    <a:bodyPr/>
                    <a:lstStyle/>
                    <a:p>
                      <a:pPr algn="ctr">
                        <a:lnSpc>
                          <a:spcPts val="1200"/>
                        </a:lnSpc>
                      </a:pPr>
                      <a:r>
                        <a:rPr kumimoji="1" lang="en-US" altLang="ja-JP" sz="1000"/>
                        <a:t>5</a:t>
                      </a:r>
                      <a:r>
                        <a:rPr kumimoji="1" lang="ja-JP" altLang="en-US" sz="1000"/>
                        <a:t>月</a:t>
                      </a:r>
                    </a:p>
                  </a:txBody>
                  <a:tcPr anchor="ctr"/>
                </a:tc>
                <a:tc>
                  <a:txBody>
                    <a:bodyPr/>
                    <a:lstStyle/>
                    <a:p>
                      <a:pPr algn="ctr">
                        <a:lnSpc>
                          <a:spcPts val="1200"/>
                        </a:lnSpc>
                      </a:pPr>
                      <a:r>
                        <a:rPr kumimoji="1" lang="en-US" altLang="ja-JP" sz="1000"/>
                        <a:t>6</a:t>
                      </a:r>
                      <a:r>
                        <a:rPr kumimoji="1" lang="ja-JP" altLang="en-US" sz="1000"/>
                        <a:t>月</a:t>
                      </a:r>
                    </a:p>
                  </a:txBody>
                  <a:tcPr anchor="ctr"/>
                </a:tc>
                <a:tc>
                  <a:txBody>
                    <a:bodyPr/>
                    <a:lstStyle/>
                    <a:p>
                      <a:pPr algn="ctr">
                        <a:lnSpc>
                          <a:spcPts val="1200"/>
                        </a:lnSpc>
                      </a:pPr>
                      <a:r>
                        <a:rPr kumimoji="1" lang="en-US" altLang="ja-JP" sz="1000"/>
                        <a:t>7</a:t>
                      </a:r>
                      <a:r>
                        <a:rPr kumimoji="1" lang="ja-JP" altLang="en-US" sz="1000"/>
                        <a:t>月</a:t>
                      </a:r>
                    </a:p>
                  </a:txBody>
                  <a:tcPr anchor="ctr"/>
                </a:tc>
                <a:tc>
                  <a:txBody>
                    <a:bodyPr/>
                    <a:lstStyle/>
                    <a:p>
                      <a:pPr algn="ctr">
                        <a:lnSpc>
                          <a:spcPts val="1200"/>
                        </a:lnSpc>
                      </a:pPr>
                      <a:r>
                        <a:rPr kumimoji="1" lang="en-US" altLang="ja-JP" sz="1000"/>
                        <a:t>8</a:t>
                      </a:r>
                      <a:r>
                        <a:rPr kumimoji="1" lang="ja-JP" altLang="en-US" sz="1000"/>
                        <a:t>月</a:t>
                      </a:r>
                    </a:p>
                  </a:txBody>
                  <a:tcPr anchor="ctr"/>
                </a:tc>
                <a:tc>
                  <a:txBody>
                    <a:bodyPr/>
                    <a:lstStyle/>
                    <a:p>
                      <a:pPr algn="ctr">
                        <a:lnSpc>
                          <a:spcPts val="1200"/>
                        </a:lnSpc>
                      </a:pPr>
                      <a:r>
                        <a:rPr kumimoji="1" lang="en-US" altLang="ja-JP" sz="1000"/>
                        <a:t>9</a:t>
                      </a:r>
                      <a:r>
                        <a:rPr kumimoji="1" lang="ja-JP" altLang="en-US" sz="1000"/>
                        <a:t>月</a:t>
                      </a:r>
                    </a:p>
                  </a:txBody>
                  <a:tcPr anchor="ctr"/>
                </a:tc>
                <a:tc>
                  <a:txBody>
                    <a:bodyPr/>
                    <a:lstStyle/>
                    <a:p>
                      <a:pPr algn="ctr">
                        <a:lnSpc>
                          <a:spcPts val="1200"/>
                        </a:lnSpc>
                      </a:pPr>
                      <a:r>
                        <a:rPr kumimoji="1" lang="en-US" altLang="ja-JP" sz="1000"/>
                        <a:t>10</a:t>
                      </a:r>
                      <a:r>
                        <a:rPr kumimoji="1" lang="ja-JP" altLang="en-US" sz="1000"/>
                        <a:t>月</a:t>
                      </a:r>
                    </a:p>
                  </a:txBody>
                  <a:tcPr anchor="ctr"/>
                </a:tc>
                <a:tc>
                  <a:txBody>
                    <a:bodyPr/>
                    <a:lstStyle/>
                    <a:p>
                      <a:pPr algn="ctr">
                        <a:lnSpc>
                          <a:spcPts val="1200"/>
                        </a:lnSpc>
                      </a:pPr>
                      <a:r>
                        <a:rPr kumimoji="1" lang="en-US" altLang="ja-JP" sz="1000"/>
                        <a:t>11</a:t>
                      </a:r>
                      <a:r>
                        <a:rPr kumimoji="1" lang="ja-JP" altLang="en-US" sz="1000"/>
                        <a:t>月</a:t>
                      </a:r>
                    </a:p>
                  </a:txBody>
                  <a:tcPr anchor="ctr"/>
                </a:tc>
                <a:tc>
                  <a:txBody>
                    <a:bodyPr/>
                    <a:lstStyle/>
                    <a:p>
                      <a:pPr algn="ctr">
                        <a:lnSpc>
                          <a:spcPts val="1200"/>
                        </a:lnSpc>
                      </a:pPr>
                      <a:r>
                        <a:rPr kumimoji="1" lang="en-US" altLang="ja-JP" sz="1000"/>
                        <a:t>12</a:t>
                      </a:r>
                      <a:r>
                        <a:rPr kumimoji="1" lang="ja-JP" altLang="en-US" sz="1000"/>
                        <a:t>月</a:t>
                      </a:r>
                    </a:p>
                  </a:txBody>
                  <a:tcPr anchor="ctr"/>
                </a:tc>
                <a:tc>
                  <a:txBody>
                    <a:bodyPr/>
                    <a:lstStyle/>
                    <a:p>
                      <a:pPr algn="ctr">
                        <a:lnSpc>
                          <a:spcPts val="1200"/>
                        </a:lnSpc>
                      </a:pPr>
                      <a:r>
                        <a:rPr kumimoji="1" lang="en-US" altLang="ja-JP" sz="1000"/>
                        <a:t>1</a:t>
                      </a:r>
                      <a:r>
                        <a:rPr kumimoji="1" lang="ja-JP" altLang="en-US" sz="1000"/>
                        <a:t>月</a:t>
                      </a:r>
                    </a:p>
                  </a:txBody>
                  <a:tcPr anchor="ctr"/>
                </a:tc>
                <a:tc>
                  <a:txBody>
                    <a:bodyPr/>
                    <a:lstStyle/>
                    <a:p>
                      <a:pPr algn="ctr">
                        <a:lnSpc>
                          <a:spcPts val="1200"/>
                        </a:lnSpc>
                      </a:pPr>
                      <a:r>
                        <a:rPr kumimoji="1" lang="en-US" altLang="ja-JP" sz="1000"/>
                        <a:t>2</a:t>
                      </a:r>
                      <a:r>
                        <a:rPr kumimoji="1" lang="ja-JP" altLang="en-US" sz="1000"/>
                        <a:t>月</a:t>
                      </a:r>
                    </a:p>
                  </a:txBody>
                  <a:tcPr anchor="ctr"/>
                </a:tc>
                <a:tc>
                  <a:txBody>
                    <a:bodyPr/>
                    <a:lstStyle/>
                    <a:p>
                      <a:pPr algn="ctr">
                        <a:lnSpc>
                          <a:spcPts val="1200"/>
                        </a:lnSpc>
                      </a:pPr>
                      <a:r>
                        <a:rPr kumimoji="1" lang="en-US" altLang="ja-JP" sz="1000" dirty="0"/>
                        <a:t>3</a:t>
                      </a:r>
                      <a:r>
                        <a:rPr kumimoji="1" lang="ja-JP" altLang="en-US" sz="1000" dirty="0"/>
                        <a:t>月</a:t>
                      </a:r>
                    </a:p>
                  </a:txBody>
                  <a:tcPr anchor="ctr"/>
                </a:tc>
                <a:extLst>
                  <a:ext uri="{0D108BD9-81ED-4DB2-BD59-A6C34878D82A}">
                    <a16:rowId xmlns:a16="http://schemas.microsoft.com/office/drawing/2014/main" val="3205325247"/>
                  </a:ext>
                </a:extLst>
              </a:tr>
            </a:tbl>
          </a:graphicData>
        </a:graphic>
      </p:graphicFrame>
      <p:sp>
        <p:nvSpPr>
          <p:cNvPr id="33" name="四角形: 角を丸くする 32">
            <a:extLst>
              <a:ext uri="{FF2B5EF4-FFF2-40B4-BE49-F238E27FC236}">
                <a16:creationId xmlns:a16="http://schemas.microsoft.com/office/drawing/2014/main" id="{FFC0FA27-4AD6-480A-5D90-A1A4CFA6F44A}"/>
              </a:ext>
            </a:extLst>
          </p:cNvPr>
          <p:cNvSpPr/>
          <p:nvPr/>
        </p:nvSpPr>
        <p:spPr>
          <a:xfrm>
            <a:off x="313969" y="5535554"/>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取組①</a:t>
            </a:r>
          </a:p>
        </p:txBody>
      </p:sp>
      <p:sp>
        <p:nvSpPr>
          <p:cNvPr id="34" name="四角形: 角を丸くする 33">
            <a:extLst>
              <a:ext uri="{FF2B5EF4-FFF2-40B4-BE49-F238E27FC236}">
                <a16:creationId xmlns:a16="http://schemas.microsoft.com/office/drawing/2014/main" id="{2638C357-D5B6-50CE-4AFA-004FECAAB1B9}"/>
              </a:ext>
            </a:extLst>
          </p:cNvPr>
          <p:cNvSpPr/>
          <p:nvPr/>
        </p:nvSpPr>
        <p:spPr>
          <a:xfrm>
            <a:off x="313969" y="5718223"/>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取組②</a:t>
            </a:r>
          </a:p>
        </p:txBody>
      </p:sp>
      <p:sp>
        <p:nvSpPr>
          <p:cNvPr id="35" name="四角形: 角を丸くする 34">
            <a:extLst>
              <a:ext uri="{FF2B5EF4-FFF2-40B4-BE49-F238E27FC236}">
                <a16:creationId xmlns:a16="http://schemas.microsoft.com/office/drawing/2014/main" id="{621415F8-618F-EAC3-5289-357F423E339E}"/>
              </a:ext>
            </a:extLst>
          </p:cNvPr>
          <p:cNvSpPr/>
          <p:nvPr/>
        </p:nvSpPr>
        <p:spPr>
          <a:xfrm>
            <a:off x="313969" y="5900892"/>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取組③</a:t>
            </a:r>
          </a:p>
        </p:txBody>
      </p:sp>
      <p:sp>
        <p:nvSpPr>
          <p:cNvPr id="36" name="四角形: 角を丸くする 35">
            <a:extLst>
              <a:ext uri="{FF2B5EF4-FFF2-40B4-BE49-F238E27FC236}">
                <a16:creationId xmlns:a16="http://schemas.microsoft.com/office/drawing/2014/main" id="{D372E5FA-C46F-A157-35DC-A01CBE24CDC9}"/>
              </a:ext>
            </a:extLst>
          </p:cNvPr>
          <p:cNvSpPr/>
          <p:nvPr/>
        </p:nvSpPr>
        <p:spPr>
          <a:xfrm>
            <a:off x="313969" y="6083561"/>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取組④</a:t>
            </a:r>
          </a:p>
        </p:txBody>
      </p:sp>
      <p:sp>
        <p:nvSpPr>
          <p:cNvPr id="37" name="四角形: 角を丸くする 36">
            <a:extLst>
              <a:ext uri="{FF2B5EF4-FFF2-40B4-BE49-F238E27FC236}">
                <a16:creationId xmlns:a16="http://schemas.microsoft.com/office/drawing/2014/main" id="{7C9CFB20-F618-CAA2-25DB-6406158A8BC6}"/>
              </a:ext>
            </a:extLst>
          </p:cNvPr>
          <p:cNvSpPr/>
          <p:nvPr/>
        </p:nvSpPr>
        <p:spPr>
          <a:xfrm>
            <a:off x="313969" y="4705212"/>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取組⑤</a:t>
            </a:r>
          </a:p>
        </p:txBody>
      </p:sp>
      <p:sp>
        <p:nvSpPr>
          <p:cNvPr id="38" name="四角形: 角を丸くする 37">
            <a:extLst>
              <a:ext uri="{FF2B5EF4-FFF2-40B4-BE49-F238E27FC236}">
                <a16:creationId xmlns:a16="http://schemas.microsoft.com/office/drawing/2014/main" id="{D0F7A7F7-145E-6DF6-ED74-30CD2085201C}"/>
              </a:ext>
            </a:extLst>
          </p:cNvPr>
          <p:cNvSpPr/>
          <p:nvPr/>
        </p:nvSpPr>
        <p:spPr>
          <a:xfrm>
            <a:off x="313969" y="6266230"/>
            <a:ext cx="1440000" cy="144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00" b="1" i="0" u="none" strike="noStrike" kern="0" cap="none" spc="0" normalizeH="0" baseline="0" noProof="0">
                <a:ln>
                  <a:noFill/>
                </a:ln>
                <a:solidFill>
                  <a:prstClr val="white"/>
                </a:solidFill>
                <a:effectLst/>
                <a:uLnTx/>
                <a:uFillTx/>
                <a:latin typeface="+mn-ea"/>
                <a:cs typeface="+mn-cs"/>
              </a:rPr>
              <a:t>取組⑤</a:t>
            </a:r>
          </a:p>
        </p:txBody>
      </p:sp>
      <p:sp>
        <p:nvSpPr>
          <p:cNvPr id="39" name="テキスト ボックス 38">
            <a:extLst>
              <a:ext uri="{FF2B5EF4-FFF2-40B4-BE49-F238E27FC236}">
                <a16:creationId xmlns:a16="http://schemas.microsoft.com/office/drawing/2014/main" id="{4878942F-581F-B2C7-DFF3-25289CA84490}"/>
              </a:ext>
            </a:extLst>
          </p:cNvPr>
          <p:cNvSpPr txBox="1"/>
          <p:nvPr/>
        </p:nvSpPr>
        <p:spPr bwMode="gray">
          <a:xfrm>
            <a:off x="6888690" y="6352220"/>
            <a:ext cx="2541847" cy="161776"/>
          </a:xfrm>
          <a:prstGeom prst="rect">
            <a:avLst/>
          </a:prstGeom>
          <a:noFill/>
        </p:spPr>
        <p:txBody>
          <a:bodyPr wrap="square" lIns="0" tIns="0" rIns="0" bIns="0" rtlCol="0">
            <a:spAutoFit/>
          </a:bodyPr>
          <a:lstStyle/>
          <a:p>
            <a:pPr defTabSz="990564">
              <a:lnSpc>
                <a:spcPct val="150000"/>
              </a:lnSpc>
              <a:buSzPct val="100000"/>
            </a:pPr>
            <a:r>
              <a:rPr lang="en-US" altLang="ja-JP" sz="800">
                <a:solidFill>
                  <a:prstClr val="black"/>
                </a:solidFill>
                <a:latin typeface="+mn-ea"/>
              </a:rPr>
              <a:t>※</a:t>
            </a:r>
            <a:r>
              <a:rPr lang="ja-JP" altLang="en-US" sz="800">
                <a:solidFill>
                  <a:prstClr val="black"/>
                </a:solidFill>
                <a:latin typeface="+mn-ea"/>
              </a:rPr>
              <a:t>想定スケジュールに応じて自由にフォーマットを変更してよい</a:t>
            </a:r>
            <a:endParaRPr lang="en-US" altLang="ja-JP" sz="800">
              <a:solidFill>
                <a:prstClr val="black"/>
              </a:solidFill>
              <a:latin typeface="+mn-ea"/>
            </a:endParaRPr>
          </a:p>
        </p:txBody>
      </p:sp>
      <p:sp>
        <p:nvSpPr>
          <p:cNvPr id="6" name="テキスト ボックス 5">
            <a:extLst>
              <a:ext uri="{FF2B5EF4-FFF2-40B4-BE49-F238E27FC236}">
                <a16:creationId xmlns:a16="http://schemas.microsoft.com/office/drawing/2014/main" id="{A7CE9156-E80B-456A-3B30-6718AE893C31}"/>
              </a:ext>
            </a:extLst>
          </p:cNvPr>
          <p:cNvSpPr txBox="1"/>
          <p:nvPr/>
        </p:nvSpPr>
        <p:spPr bwMode="gray">
          <a:xfrm>
            <a:off x="5510052" y="882990"/>
            <a:ext cx="3713847" cy="603691"/>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想定される</a:t>
            </a:r>
            <a:r>
              <a:rPr kumimoji="1" lang="ja-JP" altLang="en-US" sz="1200">
                <a:solidFill>
                  <a:schemeClr val="bg1">
                    <a:lumMod val="65000"/>
                  </a:schemeClr>
                </a:solidFill>
                <a:latin typeface="+mn-lt"/>
                <a:cs typeface="+mn-cs"/>
              </a:rPr>
              <a:t>岸和田市内への効果・インパクトに加えて、横断的な課題解決、地域への波及等の社会的・経済的に期待できるメリットを記載してください。</a:t>
            </a:r>
            <a:endPar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endParaRPr>
          </a:p>
        </p:txBody>
      </p:sp>
      <p:sp>
        <p:nvSpPr>
          <p:cNvPr id="11" name="テキスト ボックス 10">
            <a:extLst>
              <a:ext uri="{FF2B5EF4-FFF2-40B4-BE49-F238E27FC236}">
                <a16:creationId xmlns:a16="http://schemas.microsoft.com/office/drawing/2014/main" id="{17E146D8-4B39-126A-1625-653F60977B89}"/>
              </a:ext>
            </a:extLst>
          </p:cNvPr>
          <p:cNvSpPr txBox="1"/>
          <p:nvPr/>
        </p:nvSpPr>
        <p:spPr bwMode="gray">
          <a:xfrm>
            <a:off x="956215" y="882990"/>
            <a:ext cx="3340577" cy="39850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a:solidFill>
                  <a:schemeClr val="bg1">
                    <a:lumMod val="65000"/>
                  </a:schemeClr>
                </a:solidFill>
                <a:latin typeface="+mn-lt"/>
                <a:cs typeface="+mn-cs"/>
              </a:rPr>
              <a:t>提示いただいた技術及びサービス等を活用してどのような岸和田市の実現に貢献するか記載してください。</a:t>
            </a:r>
            <a:endPar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endParaRPr>
          </a:p>
        </p:txBody>
      </p:sp>
    </p:spTree>
    <p:extLst>
      <p:ext uri="{BB962C8B-B14F-4D97-AF65-F5344CB8AC3E}">
        <p14:creationId xmlns:p14="http://schemas.microsoft.com/office/powerpoint/2010/main" val="643536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436913-DDCD-4420-924B-DB039CFE5886}"/>
              </a:ext>
            </a:extLst>
          </p:cNvPr>
          <p:cNvSpPr>
            <a:spLocks noGrp="1"/>
          </p:cNvSpPr>
          <p:nvPr>
            <p:ph type="sldNum" sz="quarter" idx="11"/>
          </p:nvPr>
        </p:nvSpPr>
        <p:spPr/>
        <p:txBody>
          <a:bodyPr/>
          <a:lstStyle/>
          <a:p>
            <a:fld id="{AA5FCFE5-FE56-4EF1-80A8-07776887C2A1}" type="slidenum">
              <a:rPr lang="ja-JP" altLang="en-US" smtClean="0"/>
              <a:pPr/>
              <a:t>5</a:t>
            </a:fld>
            <a:endParaRPr lang="ja-JP" altLang="en-US"/>
          </a:p>
        </p:txBody>
      </p:sp>
      <p:sp>
        <p:nvSpPr>
          <p:cNvPr id="4" name="テキスト ボックス 3">
            <a:extLst>
              <a:ext uri="{FF2B5EF4-FFF2-40B4-BE49-F238E27FC236}">
                <a16:creationId xmlns:a16="http://schemas.microsoft.com/office/drawing/2014/main" id="{2EA7B675-4EF3-F78C-D520-5B7849CE4D3D}"/>
              </a:ext>
            </a:extLst>
          </p:cNvPr>
          <p:cNvSpPr txBox="1"/>
          <p:nvPr/>
        </p:nvSpPr>
        <p:spPr>
          <a:xfrm>
            <a:off x="16176" y="3652"/>
            <a:ext cx="4909482" cy="465577"/>
          </a:xfrm>
          <a:prstGeom prst="rect">
            <a:avLst/>
          </a:prstGeom>
          <a:noFill/>
        </p:spPr>
        <p:txBody>
          <a:bodyPr wrap="square" rtlCol="0">
            <a:spAutoFit/>
          </a:bodyPr>
          <a:lstStyle/>
          <a:p>
            <a:pPr>
              <a:lnSpc>
                <a:spcPct val="150000"/>
              </a:lnSpc>
            </a:pPr>
            <a:r>
              <a:rPr lang="ja-JP" altLang="en-US" sz="1800" b="1" u="sng">
                <a:solidFill>
                  <a:srgbClr val="002060"/>
                </a:solidFill>
                <a:effectLst>
                  <a:outerShdw blurRad="38100" dist="38100" dir="2700000" algn="tl">
                    <a:srgbClr val="000000">
                      <a:alpha val="43137"/>
                    </a:srgbClr>
                  </a:outerShdw>
                </a:effectLst>
                <a:latin typeface="游ゴシック" panose="020B0400000000000000" pitchFamily="50" charset="-128"/>
              </a:rPr>
              <a:t>２．企画提案の内容④</a:t>
            </a:r>
          </a:p>
        </p:txBody>
      </p:sp>
      <p:sp>
        <p:nvSpPr>
          <p:cNvPr id="3" name="四角形: 角を丸くする 2">
            <a:extLst>
              <a:ext uri="{FF2B5EF4-FFF2-40B4-BE49-F238E27FC236}">
                <a16:creationId xmlns:a16="http://schemas.microsoft.com/office/drawing/2014/main" id="{2BECEA13-F429-A3FE-5DAC-75398F496A04}"/>
              </a:ext>
            </a:extLst>
          </p:cNvPr>
          <p:cNvSpPr/>
          <p:nvPr/>
        </p:nvSpPr>
        <p:spPr>
          <a:xfrm>
            <a:off x="5491296" y="846664"/>
            <a:ext cx="4260716" cy="3304712"/>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四角形: 角を丸くする 4">
            <a:extLst>
              <a:ext uri="{FF2B5EF4-FFF2-40B4-BE49-F238E27FC236}">
                <a16:creationId xmlns:a16="http://schemas.microsoft.com/office/drawing/2014/main" id="{D28F1F04-1BD3-A962-0CEE-22F955DBBF63}"/>
              </a:ext>
            </a:extLst>
          </p:cNvPr>
          <p:cNvSpPr/>
          <p:nvPr/>
        </p:nvSpPr>
        <p:spPr>
          <a:xfrm>
            <a:off x="219456" y="505780"/>
            <a:ext cx="9532556" cy="283463"/>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i="0" u="none" strike="noStrike" kern="0" cap="none" spc="0" normalizeH="0" baseline="0" noProof="0">
                <a:ln>
                  <a:noFill/>
                </a:ln>
                <a:solidFill>
                  <a:prstClr val="white"/>
                </a:solidFill>
                <a:effectLst/>
                <a:uLnTx/>
                <a:uFillTx/>
                <a:latin typeface="+mn-ea"/>
                <a:cs typeface="+mn-cs"/>
              </a:rPr>
              <a:t>実装に向けたマネタイズのアイデア及び事業費低減のための工夫</a:t>
            </a:r>
          </a:p>
        </p:txBody>
      </p:sp>
      <p:sp>
        <p:nvSpPr>
          <p:cNvPr id="7" name="四角形: 角を丸くする 6">
            <a:extLst>
              <a:ext uri="{FF2B5EF4-FFF2-40B4-BE49-F238E27FC236}">
                <a16:creationId xmlns:a16="http://schemas.microsoft.com/office/drawing/2014/main" id="{54DD01F0-A719-84D0-C6E8-63943841F46D}"/>
              </a:ext>
            </a:extLst>
          </p:cNvPr>
          <p:cNvSpPr/>
          <p:nvPr/>
        </p:nvSpPr>
        <p:spPr>
          <a:xfrm>
            <a:off x="219456" y="846664"/>
            <a:ext cx="4940280" cy="3304712"/>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40" name="二等辺三角形 39">
            <a:extLst>
              <a:ext uri="{FF2B5EF4-FFF2-40B4-BE49-F238E27FC236}">
                <a16:creationId xmlns:a16="http://schemas.microsoft.com/office/drawing/2014/main" id="{51E9326E-F046-0D84-402A-43C24471F64C}"/>
              </a:ext>
            </a:extLst>
          </p:cNvPr>
          <p:cNvSpPr/>
          <p:nvPr/>
        </p:nvSpPr>
        <p:spPr bwMode="gray">
          <a:xfrm rot="5400000">
            <a:off x="5151507" y="2427020"/>
            <a:ext cx="348018" cy="144000"/>
          </a:xfrm>
          <a:prstGeom prst="triangle">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41" name="四角形: 角を丸くする 40">
            <a:extLst>
              <a:ext uri="{FF2B5EF4-FFF2-40B4-BE49-F238E27FC236}">
                <a16:creationId xmlns:a16="http://schemas.microsoft.com/office/drawing/2014/main" id="{F90ABFEB-2FDB-AB8A-DBBF-F73F9B570FA3}"/>
              </a:ext>
            </a:extLst>
          </p:cNvPr>
          <p:cNvSpPr/>
          <p:nvPr/>
        </p:nvSpPr>
        <p:spPr>
          <a:xfrm>
            <a:off x="338329" y="920608"/>
            <a:ext cx="2556000" cy="180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マネタイズのアイデア、考え方</a:t>
            </a:r>
            <a:endParaRPr kumimoji="1" lang="en-US" altLang="ja-JP" sz="1000" b="1" kern="0">
              <a:solidFill>
                <a:prstClr val="white"/>
              </a:solidFill>
              <a:latin typeface="+mn-ea"/>
              <a:cs typeface="+mn-cs"/>
            </a:endParaRPr>
          </a:p>
        </p:txBody>
      </p:sp>
      <p:sp>
        <p:nvSpPr>
          <p:cNvPr id="42" name="四角形: 角を丸くする 41">
            <a:extLst>
              <a:ext uri="{FF2B5EF4-FFF2-40B4-BE49-F238E27FC236}">
                <a16:creationId xmlns:a16="http://schemas.microsoft.com/office/drawing/2014/main" id="{E5BABB4C-5AE2-4A7C-9166-B68595C48318}"/>
              </a:ext>
            </a:extLst>
          </p:cNvPr>
          <p:cNvSpPr/>
          <p:nvPr/>
        </p:nvSpPr>
        <p:spPr>
          <a:xfrm>
            <a:off x="338329" y="1988381"/>
            <a:ext cx="2556000" cy="180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実装時における想定課題及び懸念事項</a:t>
            </a:r>
            <a:endParaRPr kumimoji="1" lang="en-US" altLang="ja-JP" sz="1000" b="1" kern="0">
              <a:solidFill>
                <a:prstClr val="white"/>
              </a:solidFill>
              <a:latin typeface="+mn-ea"/>
              <a:cs typeface="+mn-cs"/>
            </a:endParaRPr>
          </a:p>
        </p:txBody>
      </p:sp>
      <p:sp>
        <p:nvSpPr>
          <p:cNvPr id="43" name="四角形: 角を丸くする 42">
            <a:extLst>
              <a:ext uri="{FF2B5EF4-FFF2-40B4-BE49-F238E27FC236}">
                <a16:creationId xmlns:a16="http://schemas.microsoft.com/office/drawing/2014/main" id="{E9569DFA-E706-B42C-F5FC-83B2E37720EF}"/>
              </a:ext>
            </a:extLst>
          </p:cNvPr>
          <p:cNvSpPr/>
          <p:nvPr/>
        </p:nvSpPr>
        <p:spPr>
          <a:xfrm>
            <a:off x="338329" y="3056154"/>
            <a:ext cx="2556000" cy="180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事業費低減のための工夫</a:t>
            </a:r>
            <a:endParaRPr kumimoji="1" lang="en-US" altLang="ja-JP" sz="1000" b="1" kern="0">
              <a:solidFill>
                <a:prstClr val="white"/>
              </a:solidFill>
              <a:latin typeface="+mn-ea"/>
              <a:cs typeface="+mn-cs"/>
            </a:endParaRPr>
          </a:p>
        </p:txBody>
      </p:sp>
      <p:sp>
        <p:nvSpPr>
          <p:cNvPr id="44" name="四角形: 角を丸くする 43">
            <a:extLst>
              <a:ext uri="{FF2B5EF4-FFF2-40B4-BE49-F238E27FC236}">
                <a16:creationId xmlns:a16="http://schemas.microsoft.com/office/drawing/2014/main" id="{D4E3AA91-206D-9645-0AD1-7245FE9FE7E2}"/>
              </a:ext>
            </a:extLst>
          </p:cNvPr>
          <p:cNvSpPr/>
          <p:nvPr/>
        </p:nvSpPr>
        <p:spPr>
          <a:xfrm>
            <a:off x="5683320" y="920608"/>
            <a:ext cx="1819656" cy="180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1" kern="0">
                <a:solidFill>
                  <a:prstClr val="white"/>
                </a:solidFill>
                <a:latin typeface="+mn-ea"/>
                <a:cs typeface="+mn-cs"/>
              </a:rPr>
              <a:t>マネタイズモデル（説明図）</a:t>
            </a:r>
            <a:endParaRPr kumimoji="1" lang="en-US" altLang="ja-JP" sz="1000" b="1" kern="0">
              <a:solidFill>
                <a:prstClr val="white"/>
              </a:solidFill>
              <a:latin typeface="+mn-ea"/>
              <a:cs typeface="+mn-cs"/>
            </a:endParaRPr>
          </a:p>
        </p:txBody>
      </p:sp>
      <p:sp>
        <p:nvSpPr>
          <p:cNvPr id="45" name="四角形: 角を丸くする 44">
            <a:extLst>
              <a:ext uri="{FF2B5EF4-FFF2-40B4-BE49-F238E27FC236}">
                <a16:creationId xmlns:a16="http://schemas.microsoft.com/office/drawing/2014/main" id="{B13599F0-8D7B-0025-35B9-0A2719904EA0}"/>
              </a:ext>
            </a:extLst>
          </p:cNvPr>
          <p:cNvSpPr/>
          <p:nvPr/>
        </p:nvSpPr>
        <p:spPr>
          <a:xfrm>
            <a:off x="219456" y="4234442"/>
            <a:ext cx="4800600" cy="252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i="0" u="none" strike="noStrike" kern="0" cap="none" spc="0" normalizeH="0" baseline="0" noProof="0">
                <a:ln>
                  <a:noFill/>
                </a:ln>
                <a:solidFill>
                  <a:prstClr val="white"/>
                </a:solidFill>
                <a:effectLst/>
                <a:uLnTx/>
                <a:uFillTx/>
                <a:latin typeface="+mn-ea"/>
                <a:cs typeface="+mn-cs"/>
              </a:rPr>
              <a:t>追加提案内容</a:t>
            </a:r>
          </a:p>
        </p:txBody>
      </p:sp>
      <p:sp>
        <p:nvSpPr>
          <p:cNvPr id="46" name="四角形: 角を丸くする 45">
            <a:extLst>
              <a:ext uri="{FF2B5EF4-FFF2-40B4-BE49-F238E27FC236}">
                <a16:creationId xmlns:a16="http://schemas.microsoft.com/office/drawing/2014/main" id="{91E9803A-D6F5-D4AF-419B-E84548351965}"/>
              </a:ext>
            </a:extLst>
          </p:cNvPr>
          <p:cNvSpPr/>
          <p:nvPr/>
        </p:nvSpPr>
        <p:spPr>
          <a:xfrm>
            <a:off x="5216012" y="4234442"/>
            <a:ext cx="4536000" cy="252000"/>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i="0" u="none" strike="noStrike" kern="0" cap="none" spc="0" normalizeH="0" baseline="0" noProof="0">
                <a:ln>
                  <a:noFill/>
                </a:ln>
                <a:solidFill>
                  <a:prstClr val="white"/>
                </a:solidFill>
                <a:effectLst/>
                <a:uLnTx/>
                <a:uFillTx/>
                <a:latin typeface="+mn-ea"/>
                <a:cs typeface="+mn-cs"/>
              </a:rPr>
              <a:t>本市におけるスマートシティ推進に寄与し得る過去の取組実績等</a:t>
            </a:r>
          </a:p>
        </p:txBody>
      </p:sp>
      <p:sp>
        <p:nvSpPr>
          <p:cNvPr id="47" name="四角形: 角を丸くする 46">
            <a:extLst>
              <a:ext uri="{FF2B5EF4-FFF2-40B4-BE49-F238E27FC236}">
                <a16:creationId xmlns:a16="http://schemas.microsoft.com/office/drawing/2014/main" id="{0B572E41-96FD-0ED4-7E63-FA726E4D91DB}"/>
              </a:ext>
            </a:extLst>
          </p:cNvPr>
          <p:cNvSpPr/>
          <p:nvPr/>
        </p:nvSpPr>
        <p:spPr>
          <a:xfrm>
            <a:off x="219456" y="4569508"/>
            <a:ext cx="4800600" cy="199879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48" name="四角形: 角を丸くする 47">
            <a:extLst>
              <a:ext uri="{FF2B5EF4-FFF2-40B4-BE49-F238E27FC236}">
                <a16:creationId xmlns:a16="http://schemas.microsoft.com/office/drawing/2014/main" id="{9616396E-939A-FE96-E3E9-2FE0964EC0EF}"/>
              </a:ext>
            </a:extLst>
          </p:cNvPr>
          <p:cNvSpPr/>
          <p:nvPr/>
        </p:nvSpPr>
        <p:spPr>
          <a:xfrm>
            <a:off x="5216012" y="4569508"/>
            <a:ext cx="4536000" cy="1998790"/>
          </a:xfrm>
          <a:prstGeom prst="roundRect">
            <a:avLst>
              <a:gd name="adj" fmla="val 5022"/>
            </a:avLst>
          </a:prstGeom>
          <a:solidFill>
            <a:sysClr val="window" lastClr="FFFFFF"/>
          </a:solidFill>
          <a:ln w="19050" cap="flat" cmpd="sng" algn="ctr">
            <a:solidFill>
              <a:schemeClr val="tx1">
                <a:lumMod val="50000"/>
                <a:lumOff val="50000"/>
              </a:scheme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6" name="テキスト ボックス 5">
            <a:extLst>
              <a:ext uri="{FF2B5EF4-FFF2-40B4-BE49-F238E27FC236}">
                <a16:creationId xmlns:a16="http://schemas.microsoft.com/office/drawing/2014/main" id="{2F031F4C-B1A3-99FC-C6F6-E45B06598E9D}"/>
              </a:ext>
            </a:extLst>
          </p:cNvPr>
          <p:cNvSpPr txBox="1"/>
          <p:nvPr/>
        </p:nvSpPr>
        <p:spPr bwMode="gray">
          <a:xfrm>
            <a:off x="338329" y="1169496"/>
            <a:ext cx="4757454" cy="39850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提示いただいた技術及びサービス等を実装・運用をしていくうえで、将来的に自走化をめざすためのマネタイズのアイデアを記載してください</a:t>
            </a:r>
            <a:r>
              <a:rPr kumimoji="1" lang="ja-JP" altLang="en-US" sz="1200">
                <a:solidFill>
                  <a:schemeClr val="bg1">
                    <a:lumMod val="65000"/>
                  </a:schemeClr>
                </a:solidFill>
                <a:latin typeface="+mn-lt"/>
                <a:cs typeface="+mn-cs"/>
              </a:rPr>
              <a:t>。</a:t>
            </a:r>
            <a:endPar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endParaRPr>
          </a:p>
        </p:txBody>
      </p:sp>
      <p:sp>
        <p:nvSpPr>
          <p:cNvPr id="8" name="テキスト ボックス 7">
            <a:extLst>
              <a:ext uri="{FF2B5EF4-FFF2-40B4-BE49-F238E27FC236}">
                <a16:creationId xmlns:a16="http://schemas.microsoft.com/office/drawing/2014/main" id="{BFFCCB80-0189-E1F4-0D4F-4454783C3F49}"/>
              </a:ext>
            </a:extLst>
          </p:cNvPr>
          <p:cNvSpPr txBox="1"/>
          <p:nvPr/>
        </p:nvSpPr>
        <p:spPr bwMode="gray">
          <a:xfrm>
            <a:off x="338329" y="2239515"/>
            <a:ext cx="4757454" cy="399725"/>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実装に向けて現時点で</a:t>
            </a:r>
            <a:r>
              <a:rPr kumimoji="1" lang="ja-JP" altLang="en-US" sz="1200">
                <a:solidFill>
                  <a:schemeClr val="bg1">
                    <a:lumMod val="65000"/>
                  </a:schemeClr>
                </a:solidFill>
                <a:latin typeface="+mn-lt"/>
                <a:cs typeface="+mn-cs"/>
              </a:rPr>
              <a:t>想定されるリスク及び懸念事項を記載してください。</a:t>
            </a:r>
            <a:endParaRPr kumimoji="1" lang="en-US" altLang="ja-JP" sz="1200">
              <a:solidFill>
                <a:schemeClr val="bg1">
                  <a:lumMod val="65000"/>
                </a:schemeClr>
              </a:solidFill>
              <a:latin typeface="+mn-lt"/>
              <a:cs typeface="+mn-cs"/>
            </a:endParaRPr>
          </a:p>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また、課題への対策等についても想定されるものがあれば記載してください。</a:t>
            </a:r>
          </a:p>
        </p:txBody>
      </p:sp>
      <p:sp>
        <p:nvSpPr>
          <p:cNvPr id="9" name="テキスト ボックス 8">
            <a:extLst>
              <a:ext uri="{FF2B5EF4-FFF2-40B4-BE49-F238E27FC236}">
                <a16:creationId xmlns:a16="http://schemas.microsoft.com/office/drawing/2014/main" id="{1300AF2C-EEEC-BDBD-023D-088F3888802F}"/>
              </a:ext>
            </a:extLst>
          </p:cNvPr>
          <p:cNvSpPr txBox="1"/>
          <p:nvPr/>
        </p:nvSpPr>
        <p:spPr bwMode="gray">
          <a:xfrm>
            <a:off x="338329" y="3321508"/>
            <a:ext cx="4757454" cy="19152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事業費低減のための工夫について、想定される手法を記載してください。</a:t>
            </a:r>
          </a:p>
        </p:txBody>
      </p:sp>
      <p:sp>
        <p:nvSpPr>
          <p:cNvPr id="10" name="テキスト ボックス 9">
            <a:extLst>
              <a:ext uri="{FF2B5EF4-FFF2-40B4-BE49-F238E27FC236}">
                <a16:creationId xmlns:a16="http://schemas.microsoft.com/office/drawing/2014/main" id="{CBE4B1BA-2396-2CA3-1954-D39918F44518}"/>
              </a:ext>
            </a:extLst>
          </p:cNvPr>
          <p:cNvSpPr txBox="1"/>
          <p:nvPr/>
        </p:nvSpPr>
        <p:spPr bwMode="gray">
          <a:xfrm>
            <a:off x="338329" y="4657605"/>
            <a:ext cx="4587329" cy="39850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a:solidFill>
                  <a:schemeClr val="bg1">
                    <a:lumMod val="65000"/>
                  </a:schemeClr>
                </a:solidFill>
                <a:latin typeface="+mn-lt"/>
                <a:cs typeface="+mn-cs"/>
              </a:rPr>
              <a:t>課題解決のために活用する貴組織のリソースや提案内容をより魅力的にするための追加提案があれば記載してください。</a:t>
            </a:r>
            <a:endPar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endParaRPr>
          </a:p>
        </p:txBody>
      </p:sp>
      <p:sp>
        <p:nvSpPr>
          <p:cNvPr id="11" name="テキスト ボックス 10">
            <a:extLst>
              <a:ext uri="{FF2B5EF4-FFF2-40B4-BE49-F238E27FC236}">
                <a16:creationId xmlns:a16="http://schemas.microsoft.com/office/drawing/2014/main" id="{2003E795-E0BF-8CF0-BE84-27BC4FB964BD}"/>
              </a:ext>
            </a:extLst>
          </p:cNvPr>
          <p:cNvSpPr txBox="1"/>
          <p:nvPr/>
        </p:nvSpPr>
        <p:spPr bwMode="gray">
          <a:xfrm>
            <a:off x="5327989" y="4657605"/>
            <a:ext cx="4358555" cy="39850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岸和田市におけるスマートシティ推進に寄与すると考えられる貴組織の</a:t>
            </a:r>
            <a:r>
              <a:rPr kumimoji="1" lang="ja-JP" altLang="en-US" sz="1200">
                <a:solidFill>
                  <a:schemeClr val="bg1">
                    <a:lumMod val="65000"/>
                  </a:schemeClr>
                </a:solidFill>
                <a:latin typeface="+mn-lt"/>
                <a:cs typeface="+mn-cs"/>
              </a:rPr>
              <a:t>取組</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実績（関連事業等）があれば記載してください。</a:t>
            </a:r>
          </a:p>
        </p:txBody>
      </p:sp>
      <p:sp>
        <p:nvSpPr>
          <p:cNvPr id="12" name="テキスト ボックス 11">
            <a:extLst>
              <a:ext uri="{FF2B5EF4-FFF2-40B4-BE49-F238E27FC236}">
                <a16:creationId xmlns:a16="http://schemas.microsoft.com/office/drawing/2014/main" id="{7EF3428B-123E-BF4A-2579-54822228D0E8}"/>
              </a:ext>
            </a:extLst>
          </p:cNvPr>
          <p:cNvSpPr txBox="1"/>
          <p:nvPr/>
        </p:nvSpPr>
        <p:spPr bwMode="gray">
          <a:xfrm>
            <a:off x="5611541" y="1169496"/>
            <a:ext cx="4020226" cy="398507"/>
          </a:xfrm>
          <a:prstGeom prst="rect">
            <a:avLst/>
          </a:prstGeom>
          <a:noFill/>
        </p:spPr>
        <p:txBody>
          <a:bodyPr wrap="square" lIns="0" tIns="0" rIns="0" bIns="0" rtlCol="0">
            <a:spAutoFit/>
          </a:bodyPr>
          <a:lstStyle/>
          <a:p>
            <a:pPr marL="144000" marR="0" indent="-457200" algn="l" defTabSz="990564" rtl="0" eaLnBrk="1" fontAlgn="auto" latinLnBrk="0" hangingPunct="1">
              <a:lnSpc>
                <a:spcPts val="16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lumMod val="65000"/>
                  </a:schemeClr>
                </a:solidFill>
                <a:effectLst/>
                <a:uLnTx/>
                <a:uFillTx/>
                <a:latin typeface="+mn-lt"/>
                <a:ea typeface="+mn-ea"/>
                <a:cs typeface="+mn-cs"/>
              </a:rPr>
              <a:t>※</a:t>
            </a:r>
            <a:r>
              <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rPr>
              <a:t>左記における</a:t>
            </a:r>
            <a:r>
              <a:rPr kumimoji="1" lang="ja-JP" altLang="en-US" sz="1200">
                <a:solidFill>
                  <a:schemeClr val="bg1">
                    <a:lumMod val="65000"/>
                  </a:schemeClr>
                </a:solidFill>
                <a:latin typeface="+mn-lt"/>
                <a:cs typeface="+mn-cs"/>
              </a:rPr>
              <a:t>マネタイズのアイデア、考え方に基づくビジネスモデル、マネタイズモデルの説明図を記載してください。</a:t>
            </a:r>
            <a:endParaRPr kumimoji="1" lang="ja-JP" altLang="en-US" sz="1200" b="0" i="0" u="none" strike="noStrike" kern="1200" cap="none" spc="0" normalizeH="0" baseline="0" noProof="0">
              <a:ln>
                <a:noFill/>
              </a:ln>
              <a:solidFill>
                <a:schemeClr val="bg1">
                  <a:lumMod val="65000"/>
                </a:schemeClr>
              </a:solidFill>
              <a:effectLst/>
              <a:uLnTx/>
              <a:uFillTx/>
              <a:latin typeface="+mn-lt"/>
              <a:ea typeface="+mn-ea"/>
              <a:cs typeface="+mn-cs"/>
            </a:endParaRPr>
          </a:p>
        </p:txBody>
      </p:sp>
    </p:spTree>
    <p:extLst>
      <p:ext uri="{BB962C8B-B14F-4D97-AF65-F5344CB8AC3E}">
        <p14:creationId xmlns:p14="http://schemas.microsoft.com/office/powerpoint/2010/main" val="1731173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436913-DDCD-4420-924B-DB039CFE5886}"/>
              </a:ext>
            </a:extLst>
          </p:cNvPr>
          <p:cNvSpPr>
            <a:spLocks noGrp="1"/>
          </p:cNvSpPr>
          <p:nvPr>
            <p:ph type="sldNum" sz="quarter" idx="11"/>
          </p:nvPr>
        </p:nvSpPr>
        <p:spPr/>
        <p:txBody>
          <a:bodyPr/>
          <a:lstStyle/>
          <a:p>
            <a:fld id="{AA5FCFE5-FE56-4EF1-80A8-07776887C2A1}" type="slidenum">
              <a:rPr lang="ja-JP" altLang="en-US" smtClean="0"/>
              <a:pPr/>
              <a:t>6</a:t>
            </a:fld>
            <a:endParaRPr lang="ja-JP" altLang="en-US"/>
          </a:p>
        </p:txBody>
      </p:sp>
      <p:sp>
        <p:nvSpPr>
          <p:cNvPr id="4" name="テキスト ボックス 3">
            <a:extLst>
              <a:ext uri="{FF2B5EF4-FFF2-40B4-BE49-F238E27FC236}">
                <a16:creationId xmlns:a16="http://schemas.microsoft.com/office/drawing/2014/main" id="{2EA7B675-4EF3-F78C-D520-5B7849CE4D3D}"/>
              </a:ext>
            </a:extLst>
          </p:cNvPr>
          <p:cNvSpPr txBox="1"/>
          <p:nvPr/>
        </p:nvSpPr>
        <p:spPr>
          <a:xfrm>
            <a:off x="16176" y="3652"/>
            <a:ext cx="4909482" cy="465577"/>
          </a:xfrm>
          <a:prstGeom prst="rect">
            <a:avLst/>
          </a:prstGeom>
          <a:noFill/>
        </p:spPr>
        <p:txBody>
          <a:bodyPr wrap="square" rtlCol="0">
            <a:spAutoFit/>
          </a:bodyPr>
          <a:lstStyle/>
          <a:p>
            <a:pPr>
              <a:lnSpc>
                <a:spcPct val="150000"/>
              </a:lnSpc>
            </a:pPr>
            <a:r>
              <a:rPr lang="ja-JP" altLang="en-US" sz="1800" b="1" u="sng">
                <a:solidFill>
                  <a:srgbClr val="002060"/>
                </a:solidFill>
                <a:effectLst>
                  <a:outerShdw blurRad="38100" dist="38100" dir="2700000" algn="tl">
                    <a:srgbClr val="000000">
                      <a:alpha val="43137"/>
                    </a:srgbClr>
                  </a:outerShdw>
                </a:effectLst>
                <a:latin typeface="游ゴシック" panose="020B0400000000000000" pitchFamily="50" charset="-128"/>
              </a:rPr>
              <a:t>３．実施体制図</a:t>
            </a:r>
          </a:p>
        </p:txBody>
      </p:sp>
      <p:sp>
        <p:nvSpPr>
          <p:cNvPr id="11" name="四角形: 角を丸くする 10">
            <a:extLst>
              <a:ext uri="{FF2B5EF4-FFF2-40B4-BE49-F238E27FC236}">
                <a16:creationId xmlns:a16="http://schemas.microsoft.com/office/drawing/2014/main" id="{993BD807-2769-007A-578D-2E7BCEA86145}"/>
              </a:ext>
            </a:extLst>
          </p:cNvPr>
          <p:cNvSpPr/>
          <p:nvPr/>
        </p:nvSpPr>
        <p:spPr>
          <a:xfrm>
            <a:off x="876140" y="4054938"/>
            <a:ext cx="7781925" cy="283463"/>
          </a:xfrm>
          <a:prstGeom prst="roundRect">
            <a:avLst/>
          </a:prstGeom>
          <a:solidFill>
            <a:schemeClr val="tx1">
              <a:lumMod val="50000"/>
              <a:lumOff val="50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i="0" u="none" strike="noStrike" kern="0" cap="none" spc="0" normalizeH="0" baseline="0" noProof="0">
                <a:ln>
                  <a:noFill/>
                </a:ln>
                <a:solidFill>
                  <a:prstClr val="white"/>
                </a:solidFill>
                <a:effectLst/>
                <a:uLnTx/>
                <a:uFillTx/>
                <a:latin typeface="+mn-ea"/>
                <a:cs typeface="+mn-cs"/>
              </a:rPr>
              <a:t>関係機関・団体名等</a:t>
            </a:r>
          </a:p>
        </p:txBody>
      </p:sp>
      <p:sp>
        <p:nvSpPr>
          <p:cNvPr id="13" name="正方形/長方形 12">
            <a:extLst>
              <a:ext uri="{FF2B5EF4-FFF2-40B4-BE49-F238E27FC236}">
                <a16:creationId xmlns:a16="http://schemas.microsoft.com/office/drawing/2014/main" id="{1B81D98E-0172-B53C-629A-BF896861C704}"/>
              </a:ext>
            </a:extLst>
          </p:cNvPr>
          <p:cNvSpPr/>
          <p:nvPr/>
        </p:nvSpPr>
        <p:spPr bwMode="gray">
          <a:xfrm>
            <a:off x="3496580" y="525637"/>
            <a:ext cx="2505456" cy="841248"/>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6" name="正方形/長方形 15">
            <a:extLst>
              <a:ext uri="{FF2B5EF4-FFF2-40B4-BE49-F238E27FC236}">
                <a16:creationId xmlns:a16="http://schemas.microsoft.com/office/drawing/2014/main" id="{963B873F-898E-7A63-8A3A-16825FA7921F}"/>
              </a:ext>
            </a:extLst>
          </p:cNvPr>
          <p:cNvSpPr/>
          <p:nvPr/>
        </p:nvSpPr>
        <p:spPr bwMode="gray">
          <a:xfrm>
            <a:off x="987552" y="1777994"/>
            <a:ext cx="1609344" cy="841248"/>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8" name="正方形/長方形 17">
            <a:extLst>
              <a:ext uri="{FF2B5EF4-FFF2-40B4-BE49-F238E27FC236}">
                <a16:creationId xmlns:a16="http://schemas.microsoft.com/office/drawing/2014/main" id="{B8DA32C9-4725-7AA0-D49A-3D8C59478F43}"/>
              </a:ext>
            </a:extLst>
          </p:cNvPr>
          <p:cNvSpPr/>
          <p:nvPr/>
        </p:nvSpPr>
        <p:spPr bwMode="gray">
          <a:xfrm>
            <a:off x="3944636" y="1777994"/>
            <a:ext cx="1609344" cy="841248"/>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9" name="正方形/長方形 18">
            <a:extLst>
              <a:ext uri="{FF2B5EF4-FFF2-40B4-BE49-F238E27FC236}">
                <a16:creationId xmlns:a16="http://schemas.microsoft.com/office/drawing/2014/main" id="{91E734FF-7D5B-CFE3-5150-535899DBAEC5}"/>
              </a:ext>
            </a:extLst>
          </p:cNvPr>
          <p:cNvSpPr/>
          <p:nvPr/>
        </p:nvSpPr>
        <p:spPr bwMode="gray">
          <a:xfrm>
            <a:off x="6901719" y="1777994"/>
            <a:ext cx="1609344" cy="841248"/>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0" name="正方形/長方形 19">
            <a:extLst>
              <a:ext uri="{FF2B5EF4-FFF2-40B4-BE49-F238E27FC236}">
                <a16:creationId xmlns:a16="http://schemas.microsoft.com/office/drawing/2014/main" id="{AC9F83DD-77F1-B1AF-67AE-9C321447091E}"/>
              </a:ext>
            </a:extLst>
          </p:cNvPr>
          <p:cNvSpPr/>
          <p:nvPr/>
        </p:nvSpPr>
        <p:spPr bwMode="gray">
          <a:xfrm>
            <a:off x="987552" y="2847881"/>
            <a:ext cx="1609344" cy="344129"/>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1" name="正方形/長方形 20">
            <a:extLst>
              <a:ext uri="{FF2B5EF4-FFF2-40B4-BE49-F238E27FC236}">
                <a16:creationId xmlns:a16="http://schemas.microsoft.com/office/drawing/2014/main" id="{5A0D3380-FB99-C235-A4D0-5E825D0CC2BF}"/>
              </a:ext>
            </a:extLst>
          </p:cNvPr>
          <p:cNvSpPr/>
          <p:nvPr/>
        </p:nvSpPr>
        <p:spPr bwMode="gray">
          <a:xfrm>
            <a:off x="3944636" y="2847881"/>
            <a:ext cx="1609344" cy="344129"/>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2" name="正方形/長方形 21">
            <a:extLst>
              <a:ext uri="{FF2B5EF4-FFF2-40B4-BE49-F238E27FC236}">
                <a16:creationId xmlns:a16="http://schemas.microsoft.com/office/drawing/2014/main" id="{9BC8F581-8F44-028E-E749-75D883F62B35}"/>
              </a:ext>
            </a:extLst>
          </p:cNvPr>
          <p:cNvSpPr/>
          <p:nvPr/>
        </p:nvSpPr>
        <p:spPr bwMode="gray">
          <a:xfrm>
            <a:off x="6901719" y="2847881"/>
            <a:ext cx="1609344" cy="344129"/>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3" name="正方形/長方形 22">
            <a:extLst>
              <a:ext uri="{FF2B5EF4-FFF2-40B4-BE49-F238E27FC236}">
                <a16:creationId xmlns:a16="http://schemas.microsoft.com/office/drawing/2014/main" id="{4F5E1A4D-F206-3ED3-F98F-C769C7F1ABEA}"/>
              </a:ext>
            </a:extLst>
          </p:cNvPr>
          <p:cNvSpPr/>
          <p:nvPr/>
        </p:nvSpPr>
        <p:spPr bwMode="gray">
          <a:xfrm>
            <a:off x="987552" y="3402109"/>
            <a:ext cx="1609344" cy="344129"/>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4" name="正方形/長方形 23">
            <a:extLst>
              <a:ext uri="{FF2B5EF4-FFF2-40B4-BE49-F238E27FC236}">
                <a16:creationId xmlns:a16="http://schemas.microsoft.com/office/drawing/2014/main" id="{957803DA-73F0-6C03-701E-865D9E603295}"/>
              </a:ext>
            </a:extLst>
          </p:cNvPr>
          <p:cNvSpPr/>
          <p:nvPr/>
        </p:nvSpPr>
        <p:spPr bwMode="gray">
          <a:xfrm>
            <a:off x="3944636" y="3402109"/>
            <a:ext cx="1609344" cy="344129"/>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5" name="正方形/長方形 24">
            <a:extLst>
              <a:ext uri="{FF2B5EF4-FFF2-40B4-BE49-F238E27FC236}">
                <a16:creationId xmlns:a16="http://schemas.microsoft.com/office/drawing/2014/main" id="{787C1639-8A13-DC6A-9B05-0089A9339161}"/>
              </a:ext>
            </a:extLst>
          </p:cNvPr>
          <p:cNvSpPr/>
          <p:nvPr/>
        </p:nvSpPr>
        <p:spPr bwMode="gray">
          <a:xfrm>
            <a:off x="6901719" y="3402109"/>
            <a:ext cx="1609344" cy="344129"/>
          </a:xfrm>
          <a:prstGeom prst="rect">
            <a:avLst/>
          </a:prstGeom>
          <a:noFill/>
          <a:ln w="12700" algn="ctr">
            <a:solidFill>
              <a:schemeClr val="tx1">
                <a:lumMod val="50000"/>
                <a:lumOff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cxnSp>
        <p:nvCxnSpPr>
          <p:cNvPr id="26" name="コネクタ: カギ線 25">
            <a:extLst>
              <a:ext uri="{FF2B5EF4-FFF2-40B4-BE49-F238E27FC236}">
                <a16:creationId xmlns:a16="http://schemas.microsoft.com/office/drawing/2014/main" id="{42563EDD-8EF0-09E8-0D39-74C37DFCA9FE}"/>
              </a:ext>
            </a:extLst>
          </p:cNvPr>
          <p:cNvCxnSpPr>
            <a:cxnSpLocks/>
            <a:stCxn id="13" idx="2"/>
            <a:endCxn id="16" idx="0"/>
          </p:cNvCxnSpPr>
          <p:nvPr/>
        </p:nvCxnSpPr>
        <p:spPr bwMode="gray">
          <a:xfrm rot="5400000">
            <a:off x="3065212" y="93897"/>
            <a:ext cx="411109" cy="2957084"/>
          </a:xfrm>
          <a:prstGeom prst="bentConnector3">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27" name="コネクタ: カギ線 26">
            <a:extLst>
              <a:ext uri="{FF2B5EF4-FFF2-40B4-BE49-F238E27FC236}">
                <a16:creationId xmlns:a16="http://schemas.microsoft.com/office/drawing/2014/main" id="{3A06349E-13CE-F34F-44B6-DE42A60BA11A}"/>
              </a:ext>
            </a:extLst>
          </p:cNvPr>
          <p:cNvCxnSpPr>
            <a:cxnSpLocks/>
            <a:stCxn id="13" idx="2"/>
            <a:endCxn id="19" idx="0"/>
          </p:cNvCxnSpPr>
          <p:nvPr/>
        </p:nvCxnSpPr>
        <p:spPr bwMode="gray">
          <a:xfrm rot="16200000" flipH="1">
            <a:off x="6022295" y="93897"/>
            <a:ext cx="411109" cy="2957083"/>
          </a:xfrm>
          <a:prstGeom prst="bentConnector3">
            <a:avLst>
              <a:gd name="adj1" fmla="val 50000"/>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40" name="直線コネクタ 39">
            <a:extLst>
              <a:ext uri="{FF2B5EF4-FFF2-40B4-BE49-F238E27FC236}">
                <a16:creationId xmlns:a16="http://schemas.microsoft.com/office/drawing/2014/main" id="{40AC5BE2-42D0-96BC-2CC1-156620E2B69F}"/>
              </a:ext>
            </a:extLst>
          </p:cNvPr>
          <p:cNvCxnSpPr>
            <a:cxnSpLocks/>
            <a:stCxn id="18" idx="0"/>
            <a:endCxn id="13" idx="2"/>
          </p:cNvCxnSpPr>
          <p:nvPr/>
        </p:nvCxnSpPr>
        <p:spPr bwMode="gray">
          <a:xfrm flipV="1">
            <a:off x="4749308" y="1366885"/>
            <a:ext cx="0" cy="41110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41" name="四角形: 角を丸くする 40">
            <a:extLst>
              <a:ext uri="{FF2B5EF4-FFF2-40B4-BE49-F238E27FC236}">
                <a16:creationId xmlns:a16="http://schemas.microsoft.com/office/drawing/2014/main" id="{23FEEE34-7644-CD54-7BB2-AAB47079A683}"/>
              </a:ext>
            </a:extLst>
          </p:cNvPr>
          <p:cNvSpPr/>
          <p:nvPr/>
        </p:nvSpPr>
        <p:spPr>
          <a:xfrm>
            <a:off x="876140" y="4412221"/>
            <a:ext cx="2452276" cy="283463"/>
          </a:xfrm>
          <a:prstGeom prst="roundRect">
            <a:avLst/>
          </a:prstGeom>
          <a:solidFill>
            <a:schemeClr val="bg1">
              <a:lumMod val="95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latin typeface="+mn-ea"/>
                <a:cs typeface="+mn-cs"/>
              </a:rPr>
              <a:t>関係機関・団体名称</a:t>
            </a:r>
            <a:endParaRPr kumimoji="1" lang="ja-JP" altLang="en-US" sz="1050" b="1" i="0" u="none" strike="noStrike" kern="0" cap="none" spc="0" normalizeH="0" baseline="0" noProof="0">
              <a:ln>
                <a:noFill/>
              </a:ln>
              <a:effectLst/>
              <a:uLnTx/>
              <a:uFillTx/>
              <a:latin typeface="+mn-ea"/>
              <a:cs typeface="+mn-cs"/>
            </a:endParaRPr>
          </a:p>
        </p:txBody>
      </p:sp>
      <p:sp>
        <p:nvSpPr>
          <p:cNvPr id="42" name="四角形: 角を丸くする 41">
            <a:extLst>
              <a:ext uri="{FF2B5EF4-FFF2-40B4-BE49-F238E27FC236}">
                <a16:creationId xmlns:a16="http://schemas.microsoft.com/office/drawing/2014/main" id="{1CD45461-6360-F378-B7FE-FC313445C9CE}"/>
              </a:ext>
            </a:extLst>
          </p:cNvPr>
          <p:cNvSpPr/>
          <p:nvPr/>
        </p:nvSpPr>
        <p:spPr>
          <a:xfrm>
            <a:off x="3540964" y="4412221"/>
            <a:ext cx="2452276" cy="283463"/>
          </a:xfrm>
          <a:prstGeom prst="roundRect">
            <a:avLst/>
          </a:prstGeom>
          <a:solidFill>
            <a:schemeClr val="bg1">
              <a:lumMod val="95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latin typeface="+mn-ea"/>
                <a:cs typeface="+mn-cs"/>
              </a:rPr>
              <a:t>事業実施に係る調整内容</a:t>
            </a:r>
            <a:endParaRPr kumimoji="1" lang="ja-JP" altLang="en-US" sz="1050" b="1" i="0" u="none" strike="noStrike" kern="0" cap="none" spc="0" normalizeH="0" baseline="0" noProof="0">
              <a:ln>
                <a:noFill/>
              </a:ln>
              <a:effectLst/>
              <a:uLnTx/>
              <a:uFillTx/>
              <a:latin typeface="+mn-ea"/>
              <a:cs typeface="+mn-cs"/>
            </a:endParaRPr>
          </a:p>
        </p:txBody>
      </p:sp>
      <p:sp>
        <p:nvSpPr>
          <p:cNvPr id="43" name="四角形: 角を丸くする 42">
            <a:extLst>
              <a:ext uri="{FF2B5EF4-FFF2-40B4-BE49-F238E27FC236}">
                <a16:creationId xmlns:a16="http://schemas.microsoft.com/office/drawing/2014/main" id="{A684F8C9-2A6C-FA17-0FEA-B2210C88896E}"/>
              </a:ext>
            </a:extLst>
          </p:cNvPr>
          <p:cNvSpPr/>
          <p:nvPr/>
        </p:nvSpPr>
        <p:spPr>
          <a:xfrm>
            <a:off x="6205789" y="4412221"/>
            <a:ext cx="2452276" cy="283463"/>
          </a:xfrm>
          <a:prstGeom prst="roundRect">
            <a:avLst/>
          </a:prstGeom>
          <a:solidFill>
            <a:schemeClr val="bg1">
              <a:lumMod val="95000"/>
            </a:schemeClr>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50" b="1" kern="0">
                <a:latin typeface="+mn-ea"/>
                <a:cs typeface="+mn-cs"/>
              </a:rPr>
              <a:t>調整状況、見込み・見通しについて</a:t>
            </a:r>
            <a:endParaRPr kumimoji="1" lang="ja-JP" altLang="en-US" sz="1050" b="1" i="0" u="none" strike="noStrike" kern="0" cap="none" spc="0" normalizeH="0" baseline="0" noProof="0">
              <a:ln>
                <a:noFill/>
              </a:ln>
              <a:effectLst/>
              <a:uLnTx/>
              <a:uFillTx/>
              <a:latin typeface="+mn-ea"/>
              <a:cs typeface="+mn-cs"/>
            </a:endParaRPr>
          </a:p>
        </p:txBody>
      </p:sp>
      <p:sp>
        <p:nvSpPr>
          <p:cNvPr id="44" name="四角形: 角を丸くする 43">
            <a:extLst>
              <a:ext uri="{FF2B5EF4-FFF2-40B4-BE49-F238E27FC236}">
                <a16:creationId xmlns:a16="http://schemas.microsoft.com/office/drawing/2014/main" id="{DFEAE316-BF0F-386E-50A3-AEC1DFD76DC6}"/>
              </a:ext>
            </a:extLst>
          </p:cNvPr>
          <p:cNvSpPr/>
          <p:nvPr/>
        </p:nvSpPr>
        <p:spPr>
          <a:xfrm>
            <a:off x="876140" y="4776460"/>
            <a:ext cx="2452276" cy="831337"/>
          </a:xfrm>
          <a:prstGeom prst="roundRect">
            <a:avLst/>
          </a:prstGeom>
          <a:solidFill>
            <a:schemeClr val="bg1"/>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effectLst/>
              <a:uLnTx/>
              <a:uFillTx/>
              <a:latin typeface="+mn-ea"/>
              <a:cs typeface="+mn-cs"/>
            </a:endParaRPr>
          </a:p>
        </p:txBody>
      </p:sp>
      <p:sp>
        <p:nvSpPr>
          <p:cNvPr id="45" name="四角形: 角を丸くする 44">
            <a:extLst>
              <a:ext uri="{FF2B5EF4-FFF2-40B4-BE49-F238E27FC236}">
                <a16:creationId xmlns:a16="http://schemas.microsoft.com/office/drawing/2014/main" id="{DF9730C9-4EDE-C346-C6AB-B8311E00C3F2}"/>
              </a:ext>
            </a:extLst>
          </p:cNvPr>
          <p:cNvSpPr/>
          <p:nvPr/>
        </p:nvSpPr>
        <p:spPr>
          <a:xfrm>
            <a:off x="3540964" y="4776460"/>
            <a:ext cx="2452276" cy="831337"/>
          </a:xfrm>
          <a:prstGeom prst="roundRect">
            <a:avLst/>
          </a:prstGeom>
          <a:solidFill>
            <a:schemeClr val="bg1"/>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effectLst/>
              <a:uLnTx/>
              <a:uFillTx/>
              <a:latin typeface="+mn-ea"/>
              <a:cs typeface="+mn-cs"/>
            </a:endParaRPr>
          </a:p>
        </p:txBody>
      </p:sp>
      <p:sp>
        <p:nvSpPr>
          <p:cNvPr id="46" name="四角形: 角を丸くする 45">
            <a:extLst>
              <a:ext uri="{FF2B5EF4-FFF2-40B4-BE49-F238E27FC236}">
                <a16:creationId xmlns:a16="http://schemas.microsoft.com/office/drawing/2014/main" id="{85E3C9A1-B755-7B53-3A84-95251EE1283A}"/>
              </a:ext>
            </a:extLst>
          </p:cNvPr>
          <p:cNvSpPr/>
          <p:nvPr/>
        </p:nvSpPr>
        <p:spPr>
          <a:xfrm>
            <a:off x="6205788" y="4776460"/>
            <a:ext cx="2452276" cy="831337"/>
          </a:xfrm>
          <a:prstGeom prst="roundRect">
            <a:avLst/>
          </a:prstGeom>
          <a:solidFill>
            <a:schemeClr val="bg1"/>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effectLst/>
              <a:uLnTx/>
              <a:uFillTx/>
              <a:latin typeface="+mn-ea"/>
              <a:cs typeface="+mn-cs"/>
            </a:endParaRPr>
          </a:p>
        </p:txBody>
      </p:sp>
      <p:cxnSp>
        <p:nvCxnSpPr>
          <p:cNvPr id="47" name="直線コネクタ 46">
            <a:extLst>
              <a:ext uri="{FF2B5EF4-FFF2-40B4-BE49-F238E27FC236}">
                <a16:creationId xmlns:a16="http://schemas.microsoft.com/office/drawing/2014/main" id="{7B31078B-AB28-3018-06C4-577DC6ADA4AA}"/>
              </a:ext>
            </a:extLst>
          </p:cNvPr>
          <p:cNvCxnSpPr>
            <a:cxnSpLocks/>
            <a:stCxn id="20" idx="0"/>
            <a:endCxn id="16" idx="2"/>
          </p:cNvCxnSpPr>
          <p:nvPr/>
        </p:nvCxnSpPr>
        <p:spPr bwMode="gray">
          <a:xfrm flipV="1">
            <a:off x="1792224" y="2619242"/>
            <a:ext cx="0" cy="22863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48" name="直線コネクタ 47">
            <a:extLst>
              <a:ext uri="{FF2B5EF4-FFF2-40B4-BE49-F238E27FC236}">
                <a16:creationId xmlns:a16="http://schemas.microsoft.com/office/drawing/2014/main" id="{5EC742AF-AA2E-B990-2E7C-962C7ED1F7FF}"/>
              </a:ext>
            </a:extLst>
          </p:cNvPr>
          <p:cNvCxnSpPr>
            <a:cxnSpLocks/>
            <a:stCxn id="23" idx="0"/>
            <a:endCxn id="20" idx="2"/>
          </p:cNvCxnSpPr>
          <p:nvPr/>
        </p:nvCxnSpPr>
        <p:spPr bwMode="gray">
          <a:xfrm flipV="1">
            <a:off x="1792224" y="3192010"/>
            <a:ext cx="0" cy="21009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49" name="直線コネクタ 48">
            <a:extLst>
              <a:ext uri="{FF2B5EF4-FFF2-40B4-BE49-F238E27FC236}">
                <a16:creationId xmlns:a16="http://schemas.microsoft.com/office/drawing/2014/main" id="{9477E670-1101-3986-F95C-0FA58B680192}"/>
              </a:ext>
            </a:extLst>
          </p:cNvPr>
          <p:cNvCxnSpPr>
            <a:cxnSpLocks/>
            <a:stCxn id="21" idx="0"/>
            <a:endCxn id="18" idx="2"/>
          </p:cNvCxnSpPr>
          <p:nvPr/>
        </p:nvCxnSpPr>
        <p:spPr bwMode="gray">
          <a:xfrm flipV="1">
            <a:off x="4749308" y="2619242"/>
            <a:ext cx="0" cy="22863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50" name="直線コネクタ 49">
            <a:extLst>
              <a:ext uri="{FF2B5EF4-FFF2-40B4-BE49-F238E27FC236}">
                <a16:creationId xmlns:a16="http://schemas.microsoft.com/office/drawing/2014/main" id="{54C35518-6476-1F4E-C1A8-862D6EB34572}"/>
              </a:ext>
            </a:extLst>
          </p:cNvPr>
          <p:cNvCxnSpPr>
            <a:cxnSpLocks/>
            <a:stCxn id="24" idx="0"/>
            <a:endCxn id="21" idx="2"/>
          </p:cNvCxnSpPr>
          <p:nvPr/>
        </p:nvCxnSpPr>
        <p:spPr bwMode="gray">
          <a:xfrm flipV="1">
            <a:off x="4749308" y="3192010"/>
            <a:ext cx="0" cy="21009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51" name="直線コネクタ 50">
            <a:extLst>
              <a:ext uri="{FF2B5EF4-FFF2-40B4-BE49-F238E27FC236}">
                <a16:creationId xmlns:a16="http://schemas.microsoft.com/office/drawing/2014/main" id="{169B0FAF-4309-7A51-AE5D-E38C7A89483D}"/>
              </a:ext>
            </a:extLst>
          </p:cNvPr>
          <p:cNvCxnSpPr>
            <a:cxnSpLocks/>
            <a:stCxn id="22" idx="0"/>
            <a:endCxn id="19" idx="2"/>
          </p:cNvCxnSpPr>
          <p:nvPr/>
        </p:nvCxnSpPr>
        <p:spPr bwMode="gray">
          <a:xfrm flipV="1">
            <a:off x="7706391" y="2619242"/>
            <a:ext cx="0" cy="22863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52" name="直線コネクタ 51">
            <a:extLst>
              <a:ext uri="{FF2B5EF4-FFF2-40B4-BE49-F238E27FC236}">
                <a16:creationId xmlns:a16="http://schemas.microsoft.com/office/drawing/2014/main" id="{49EB1C73-7178-3B92-4AE2-636A69A48BB4}"/>
              </a:ext>
            </a:extLst>
          </p:cNvPr>
          <p:cNvCxnSpPr>
            <a:cxnSpLocks/>
            <a:stCxn id="25" idx="0"/>
            <a:endCxn id="22" idx="2"/>
          </p:cNvCxnSpPr>
          <p:nvPr/>
        </p:nvCxnSpPr>
        <p:spPr bwMode="gray">
          <a:xfrm flipV="1">
            <a:off x="7706391" y="3192010"/>
            <a:ext cx="0" cy="210099"/>
          </a:xfrm>
          <a:prstGeom prst="line">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53" name="四角形: 角を丸くする 52">
            <a:extLst>
              <a:ext uri="{FF2B5EF4-FFF2-40B4-BE49-F238E27FC236}">
                <a16:creationId xmlns:a16="http://schemas.microsoft.com/office/drawing/2014/main" id="{CD47D822-CEF7-EB39-C870-AF306C6031D4}"/>
              </a:ext>
            </a:extLst>
          </p:cNvPr>
          <p:cNvSpPr/>
          <p:nvPr/>
        </p:nvSpPr>
        <p:spPr>
          <a:xfrm>
            <a:off x="876140" y="5690860"/>
            <a:ext cx="2452276" cy="831337"/>
          </a:xfrm>
          <a:prstGeom prst="roundRect">
            <a:avLst/>
          </a:prstGeom>
          <a:solidFill>
            <a:schemeClr val="bg1"/>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effectLst/>
              <a:uLnTx/>
              <a:uFillTx/>
              <a:latin typeface="+mn-ea"/>
              <a:cs typeface="+mn-cs"/>
            </a:endParaRPr>
          </a:p>
        </p:txBody>
      </p:sp>
      <p:sp>
        <p:nvSpPr>
          <p:cNvPr id="54" name="四角形: 角を丸くする 53">
            <a:extLst>
              <a:ext uri="{FF2B5EF4-FFF2-40B4-BE49-F238E27FC236}">
                <a16:creationId xmlns:a16="http://schemas.microsoft.com/office/drawing/2014/main" id="{414DBA46-AA8F-0D4B-7498-E1F253524026}"/>
              </a:ext>
            </a:extLst>
          </p:cNvPr>
          <p:cNvSpPr/>
          <p:nvPr/>
        </p:nvSpPr>
        <p:spPr>
          <a:xfrm>
            <a:off x="3540964" y="5690860"/>
            <a:ext cx="2452276" cy="831337"/>
          </a:xfrm>
          <a:prstGeom prst="roundRect">
            <a:avLst/>
          </a:prstGeom>
          <a:solidFill>
            <a:schemeClr val="bg1"/>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effectLst/>
              <a:uLnTx/>
              <a:uFillTx/>
              <a:latin typeface="+mn-ea"/>
              <a:cs typeface="+mn-cs"/>
            </a:endParaRPr>
          </a:p>
        </p:txBody>
      </p:sp>
      <p:sp>
        <p:nvSpPr>
          <p:cNvPr id="55" name="四角形: 角を丸くする 54">
            <a:extLst>
              <a:ext uri="{FF2B5EF4-FFF2-40B4-BE49-F238E27FC236}">
                <a16:creationId xmlns:a16="http://schemas.microsoft.com/office/drawing/2014/main" id="{D56375C7-80F3-0DDD-6060-47AF1CB3F2B9}"/>
              </a:ext>
            </a:extLst>
          </p:cNvPr>
          <p:cNvSpPr/>
          <p:nvPr/>
        </p:nvSpPr>
        <p:spPr>
          <a:xfrm>
            <a:off x="6205788" y="5690860"/>
            <a:ext cx="2452276" cy="831337"/>
          </a:xfrm>
          <a:prstGeom prst="roundRect">
            <a:avLst/>
          </a:prstGeom>
          <a:solidFill>
            <a:schemeClr val="bg1"/>
          </a:solidFill>
          <a:ln w="1905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effectLst/>
              <a:uLnTx/>
              <a:uFillTx/>
              <a:latin typeface="+mn-ea"/>
              <a:cs typeface="+mn-cs"/>
            </a:endParaRPr>
          </a:p>
        </p:txBody>
      </p:sp>
      <p:sp>
        <p:nvSpPr>
          <p:cNvPr id="56" name="テキスト ボックス 55">
            <a:extLst>
              <a:ext uri="{FF2B5EF4-FFF2-40B4-BE49-F238E27FC236}">
                <a16:creationId xmlns:a16="http://schemas.microsoft.com/office/drawing/2014/main" id="{967ADB74-EF48-FBC3-6E4F-592D8E80E577}"/>
              </a:ext>
            </a:extLst>
          </p:cNvPr>
          <p:cNvSpPr txBox="1"/>
          <p:nvPr/>
        </p:nvSpPr>
        <p:spPr bwMode="gray">
          <a:xfrm>
            <a:off x="4215384" y="3851631"/>
            <a:ext cx="4442680" cy="161776"/>
          </a:xfrm>
          <a:prstGeom prst="rect">
            <a:avLst/>
          </a:prstGeom>
          <a:noFill/>
        </p:spPr>
        <p:txBody>
          <a:bodyPr wrap="square" lIns="0" tIns="0" rIns="0" bIns="0" rtlCol="0">
            <a:spAutoFit/>
          </a:bodyPr>
          <a:lstStyle/>
          <a:p>
            <a:pPr defTabSz="990564">
              <a:lnSpc>
                <a:spcPct val="150000"/>
              </a:lnSpc>
              <a:buSzPct val="100000"/>
            </a:pPr>
            <a:r>
              <a:rPr lang="en-US" altLang="ja-JP" sz="800">
                <a:solidFill>
                  <a:prstClr val="black"/>
                </a:solidFill>
                <a:latin typeface="+mn-ea"/>
              </a:rPr>
              <a:t>※</a:t>
            </a:r>
            <a:r>
              <a:rPr lang="ja-JP" altLang="en-US" sz="800">
                <a:solidFill>
                  <a:prstClr val="black"/>
                </a:solidFill>
                <a:latin typeface="+mn-ea"/>
              </a:rPr>
              <a:t>実施体制図に記載している企業・団体以外で調整の必要がある関係機関等を（該当する場合のみ）記載</a:t>
            </a:r>
            <a:endParaRPr lang="en-US" altLang="ja-JP" sz="800">
              <a:solidFill>
                <a:prstClr val="black"/>
              </a:solidFill>
              <a:latin typeface="+mn-ea"/>
            </a:endParaRPr>
          </a:p>
        </p:txBody>
      </p:sp>
      <p:sp>
        <p:nvSpPr>
          <p:cNvPr id="57" name="テキスト ボックス 56">
            <a:extLst>
              <a:ext uri="{FF2B5EF4-FFF2-40B4-BE49-F238E27FC236}">
                <a16:creationId xmlns:a16="http://schemas.microsoft.com/office/drawing/2014/main" id="{B7B90269-9A62-50B2-764E-DF00E9BE2011}"/>
              </a:ext>
            </a:extLst>
          </p:cNvPr>
          <p:cNvSpPr txBox="1"/>
          <p:nvPr/>
        </p:nvSpPr>
        <p:spPr bwMode="gray">
          <a:xfrm>
            <a:off x="153988" y="435938"/>
            <a:ext cx="2799524" cy="161776"/>
          </a:xfrm>
          <a:prstGeom prst="rect">
            <a:avLst/>
          </a:prstGeom>
          <a:noFill/>
        </p:spPr>
        <p:txBody>
          <a:bodyPr wrap="square" lIns="0" tIns="0" rIns="0" bIns="0" rtlCol="0">
            <a:spAutoFit/>
          </a:bodyPr>
          <a:lstStyle/>
          <a:p>
            <a:pPr defTabSz="990564">
              <a:lnSpc>
                <a:spcPct val="150000"/>
              </a:lnSpc>
              <a:buSzPct val="100000"/>
            </a:pPr>
            <a:r>
              <a:rPr lang="en-US" altLang="ja-JP" sz="800">
                <a:solidFill>
                  <a:prstClr val="black"/>
                </a:solidFill>
                <a:latin typeface="+mn-ea"/>
              </a:rPr>
              <a:t>※</a:t>
            </a:r>
            <a:r>
              <a:rPr lang="ja-JP" altLang="en-US" sz="800">
                <a:solidFill>
                  <a:prstClr val="black"/>
                </a:solidFill>
                <a:latin typeface="+mn-ea"/>
              </a:rPr>
              <a:t>「実施体制図」は、必要に応じて自由にフォーマットを変更してよい</a:t>
            </a:r>
            <a:endParaRPr lang="en-US" altLang="ja-JP" sz="800">
              <a:solidFill>
                <a:prstClr val="black"/>
              </a:solidFill>
              <a:latin typeface="+mn-ea"/>
            </a:endParaRPr>
          </a:p>
        </p:txBody>
      </p:sp>
    </p:spTree>
    <p:extLst>
      <p:ext uri="{BB962C8B-B14F-4D97-AF65-F5344CB8AC3E}">
        <p14:creationId xmlns:p14="http://schemas.microsoft.com/office/powerpoint/2010/main" val="19756201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Template_A4_J_202201">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AD524010-D294-40B7-8934-97601B39A32F}"/>
    </a:ext>
  </a:extLst>
</a:theme>
</file>

<file path=ppt/theme/theme2.xml><?xml version="1.0" encoding="utf-8"?>
<a:theme xmlns:a="http://schemas.openxmlformats.org/drawingml/2006/main" name="DT Template_A4_J_202201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317BAF03-32A8-4DC6-946F-04FEAE9DF8F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982</Words>
  <Application>Microsoft Office PowerPoint</Application>
  <PresentationFormat>A4 210 x 297 mm</PresentationFormat>
  <Paragraphs>142</Paragraphs>
  <Slides>6</Slides>
  <Notes>4</Notes>
  <HiddenSlides>0</HiddenSlides>
  <MMClips>0</MMClips>
  <ScaleCrop>false</ScaleCrop>
  <HeadingPairs>
    <vt:vector size="8" baseType="variant">
      <vt:variant>
        <vt:lpstr>使用されているフォント</vt:lpstr>
      </vt:variant>
      <vt:variant>
        <vt:i4>8</vt:i4>
      </vt:variant>
      <vt:variant>
        <vt:lpstr>テーマ</vt:lpstr>
      </vt:variant>
      <vt:variant>
        <vt:i4>2</vt:i4>
      </vt:variant>
      <vt:variant>
        <vt:lpstr>埋め込まれた OLE サーバー</vt:lpstr>
      </vt:variant>
      <vt:variant>
        <vt:i4>1</vt:i4>
      </vt:variant>
      <vt:variant>
        <vt:lpstr>スライド タイトル</vt:lpstr>
      </vt:variant>
      <vt:variant>
        <vt:i4>6</vt:i4>
      </vt:variant>
    </vt:vector>
  </HeadingPairs>
  <TitlesOfParts>
    <vt:vector size="17" baseType="lpstr">
      <vt:lpstr>ＭＳ Ｐゴシック</vt:lpstr>
      <vt:lpstr>Yu Gothic UI</vt:lpstr>
      <vt:lpstr>游ゴシック</vt:lpstr>
      <vt:lpstr>Arial</vt:lpstr>
      <vt:lpstr>Calibri</vt:lpstr>
      <vt:lpstr>Calibri Light</vt:lpstr>
      <vt:lpstr>Verdana</vt:lpstr>
      <vt:lpstr>Wingdings</vt:lpstr>
      <vt:lpstr>DT Template_A4_J_202201</vt:lpstr>
      <vt:lpstr>DT Template_A4_J_202201_補足版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2024-10-31T02:27:47Z</dcterms:modified>
</cp:coreProperties>
</file>