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8" r:id="rId4"/>
    <p:sldMasterId id="2147483919" r:id="rId5"/>
  </p:sldMasterIdLst>
  <p:notesMasterIdLst>
    <p:notesMasterId r:id="rId12"/>
  </p:notesMasterIdLst>
  <p:sldIdLst>
    <p:sldId id="2147469854" r:id="rId6"/>
    <p:sldId id="2147469936" r:id="rId7"/>
    <p:sldId id="2147469937" r:id="rId8"/>
    <p:sldId id="2147469938" r:id="rId9"/>
    <p:sldId id="2147469939" r:id="rId10"/>
    <p:sldId id="2147469853" r:id="rId11"/>
  </p:sldIdLst>
  <p:sldSz cx="9906000" cy="6858000" type="A4"/>
  <p:notesSz cx="6807200" cy="9939338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3" orient="horz" pos="1933" userDrawn="1">
          <p15:clr>
            <a:srgbClr val="A4A3A4"/>
          </p15:clr>
        </p15:guide>
        <p15:guide id="4" pos="13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shima, Michiru" initials="TM" lastIdx="20" clrIdx="0">
    <p:extLst>
      <p:ext uri="{19B8F6BF-5375-455C-9EA6-DF929625EA0E}">
        <p15:presenceInfo xmlns:p15="http://schemas.microsoft.com/office/powerpoint/2012/main" userId="S::miteshima@tohmatsu.co.jp::4ce32794-bca9-4413-b02a-c3d46948b27f" providerId="AD"/>
      </p:ext>
    </p:extLst>
  </p:cmAuthor>
  <p:cmAuthor id="2" name="Administrator" initials="A" lastIdx="2" clrIdx="1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FFFFCC"/>
    <a:srgbClr val="FF66FF"/>
    <a:srgbClr val="FFFFFF"/>
    <a:srgbClr val="007CB0"/>
    <a:srgbClr val="43B02A"/>
    <a:srgbClr val="FFCCFF"/>
    <a:srgbClr val="EBFDE7"/>
    <a:srgbClr val="BBBCBC"/>
    <a:srgbClr val="E3E4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79D8A8-C215-4B35-98F2-D3693FB6FB7D}" v="7336" dt="2025-08-04T07:53:27.246"/>
    <p1510:client id="{C90EC3B2-5774-42FF-A94E-25F59C6AECAF}" v="2" dt="2025-08-04T07:46:38.41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516" y="96"/>
      </p:cViewPr>
      <p:guideLst>
        <p:guide orient="horz" pos="1933"/>
        <p:guide pos="13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ita, Mana" userId="8616333d-6338-4cd9-8f44-ba9a62b21766" providerId="ADAL" clId="{C90EC3B2-5774-42FF-A94E-25F59C6AECAF}"/>
    <pc:docChg chg="undo custSel modSld">
      <pc:chgData name="Morita, Mana" userId="8616333d-6338-4cd9-8f44-ba9a62b21766" providerId="ADAL" clId="{C90EC3B2-5774-42FF-A94E-25F59C6AECAF}" dt="2025-08-04T07:46:38.410" v="1" actId="478"/>
      <pc:docMkLst>
        <pc:docMk/>
      </pc:docMkLst>
      <pc:sldChg chg="addSp delSp mod">
        <pc:chgData name="Morita, Mana" userId="8616333d-6338-4cd9-8f44-ba9a62b21766" providerId="ADAL" clId="{C90EC3B2-5774-42FF-A94E-25F59C6AECAF}" dt="2025-08-04T07:46:38.410" v="1" actId="478"/>
        <pc:sldMkLst>
          <pc:docMk/>
          <pc:sldMk cId="3692690225" sldId="2147469925"/>
        </pc:sldMkLst>
        <pc:spChg chg="add del">
          <ac:chgData name="Morita, Mana" userId="8616333d-6338-4cd9-8f44-ba9a62b21766" providerId="ADAL" clId="{C90EC3B2-5774-42FF-A94E-25F59C6AECAF}" dt="2025-08-04T07:46:38.410" v="1" actId="478"/>
          <ac:spMkLst>
            <pc:docMk/>
            <pc:sldMk cId="3692690225" sldId="2147469925"/>
            <ac:spMk id="6" creationId="{7EB55F94-5269-79B9-2BBF-EB1BA657EEA9}"/>
          </ac:spMkLst>
        </pc:spChg>
      </pc:sldChg>
    </pc:docChg>
  </pc:docChgLst>
  <pc:docChgLst>
    <pc:chgData name="Toriyama, Haruyuki" userId="9e31f75d-8e38-4175-8aeb-61edf46a2832" providerId="ADAL" clId="{7F79D8A8-C215-4B35-98F2-D3693FB6FB7D}"/>
    <pc:docChg chg="undo custSel modSld">
      <pc:chgData name="Toriyama, Haruyuki" userId="9e31f75d-8e38-4175-8aeb-61edf46a2832" providerId="ADAL" clId="{7F79D8A8-C215-4B35-98F2-D3693FB6FB7D}" dt="2025-08-04T07:53:27.246" v="7334" actId="207"/>
      <pc:docMkLst>
        <pc:docMk/>
      </pc:docMkLst>
      <pc:sldChg chg="modSp mod">
        <pc:chgData name="Toriyama, Haruyuki" userId="9e31f75d-8e38-4175-8aeb-61edf46a2832" providerId="ADAL" clId="{7F79D8A8-C215-4B35-98F2-D3693FB6FB7D}" dt="2025-08-04T07:42:12.739" v="6891" actId="948"/>
        <pc:sldMkLst>
          <pc:docMk/>
          <pc:sldMk cId="3692690225" sldId="2147469925"/>
        </pc:sldMkLst>
        <pc:spChg chg="mod">
          <ac:chgData name="Toriyama, Haruyuki" userId="9e31f75d-8e38-4175-8aeb-61edf46a2832" providerId="ADAL" clId="{7F79D8A8-C215-4B35-98F2-D3693FB6FB7D}" dt="2025-08-04T06:05:43.513" v="997" actId="20577"/>
          <ac:spMkLst>
            <pc:docMk/>
            <pc:sldMk cId="3692690225" sldId="2147469925"/>
            <ac:spMk id="4" creationId="{1E99BB0B-B9A0-D894-BCEB-C5A5855EA678}"/>
          </ac:spMkLst>
        </pc:spChg>
        <pc:graphicFrameChg chg="mod modGraphic">
          <ac:chgData name="Toriyama, Haruyuki" userId="9e31f75d-8e38-4175-8aeb-61edf46a2832" providerId="ADAL" clId="{7F79D8A8-C215-4B35-98F2-D3693FB6FB7D}" dt="2025-08-04T07:42:12.739" v="6891" actId="948"/>
          <ac:graphicFrameMkLst>
            <pc:docMk/>
            <pc:sldMk cId="3692690225" sldId="2147469925"/>
            <ac:graphicFrameMk id="3" creationId="{AAF6BD2A-06A2-F6EF-34D7-9B87942D0772}"/>
          </ac:graphicFrameMkLst>
        </pc:graphicFrameChg>
      </pc:sldChg>
      <pc:sldChg chg="addSp modSp mod">
        <pc:chgData name="Toriyama, Haruyuki" userId="9e31f75d-8e38-4175-8aeb-61edf46a2832" providerId="ADAL" clId="{7F79D8A8-C215-4B35-98F2-D3693FB6FB7D}" dt="2025-08-04T07:44:13.968" v="6945" actId="400"/>
        <pc:sldMkLst>
          <pc:docMk/>
          <pc:sldMk cId="3496427981" sldId="2147469926"/>
        </pc:sldMkLst>
        <pc:spChg chg="add mod">
          <ac:chgData name="Toriyama, Haruyuki" userId="9e31f75d-8e38-4175-8aeb-61edf46a2832" providerId="ADAL" clId="{7F79D8A8-C215-4B35-98F2-D3693FB6FB7D}" dt="2025-08-04T07:42:53.515" v="6921" actId="1076"/>
          <ac:spMkLst>
            <pc:docMk/>
            <pc:sldMk cId="3496427981" sldId="2147469926"/>
            <ac:spMk id="3" creationId="{44BAFBE5-9E6D-E31B-E148-4A6795422655}"/>
          </ac:spMkLst>
        </pc:spChg>
        <pc:spChg chg="mod">
          <ac:chgData name="Toriyama, Haruyuki" userId="9e31f75d-8e38-4175-8aeb-61edf46a2832" providerId="ADAL" clId="{7F79D8A8-C215-4B35-98F2-D3693FB6FB7D}" dt="2025-08-04T06:06:16.802" v="1036" actId="20577"/>
          <ac:spMkLst>
            <pc:docMk/>
            <pc:sldMk cId="3496427981" sldId="2147469926"/>
            <ac:spMk id="4" creationId="{1E99BB0B-B9A0-D894-BCEB-C5A5855EA678}"/>
          </ac:spMkLst>
        </pc:spChg>
        <pc:spChg chg="mod">
          <ac:chgData name="Toriyama, Haruyuki" userId="9e31f75d-8e38-4175-8aeb-61edf46a2832" providerId="ADAL" clId="{7F79D8A8-C215-4B35-98F2-D3693FB6FB7D}" dt="2025-08-04T06:07:57.545" v="1094" actId="1036"/>
          <ac:spMkLst>
            <pc:docMk/>
            <pc:sldMk cId="3496427981" sldId="2147469926"/>
            <ac:spMk id="9" creationId="{FD85EF6D-2DFF-F52D-5091-46121EE767DE}"/>
          </ac:spMkLst>
        </pc:spChg>
        <pc:graphicFrameChg chg="mod modGraphic">
          <ac:chgData name="Toriyama, Haruyuki" userId="9e31f75d-8e38-4175-8aeb-61edf46a2832" providerId="ADAL" clId="{7F79D8A8-C215-4B35-98F2-D3693FB6FB7D}" dt="2025-08-04T07:44:13.968" v="6945" actId="400"/>
          <ac:graphicFrameMkLst>
            <pc:docMk/>
            <pc:sldMk cId="3496427981" sldId="2147469926"/>
            <ac:graphicFrameMk id="6" creationId="{CA71D0A6-3CBC-A0BB-0D41-A3137EE1FC85}"/>
          </ac:graphicFrameMkLst>
        </pc:graphicFrameChg>
      </pc:sldChg>
      <pc:sldChg chg="modSp mod">
        <pc:chgData name="Toriyama, Haruyuki" userId="9e31f75d-8e38-4175-8aeb-61edf46a2832" providerId="ADAL" clId="{7F79D8A8-C215-4B35-98F2-D3693FB6FB7D}" dt="2025-08-04T07:45:19.804" v="7004" actId="120"/>
        <pc:sldMkLst>
          <pc:docMk/>
          <pc:sldMk cId="294876301" sldId="2147469927"/>
        </pc:sldMkLst>
        <pc:spChg chg="mod">
          <ac:chgData name="Toriyama, Haruyuki" userId="9e31f75d-8e38-4175-8aeb-61edf46a2832" providerId="ADAL" clId="{7F79D8A8-C215-4B35-98F2-D3693FB6FB7D}" dt="2025-08-04T07:45:19.804" v="7004" actId="120"/>
          <ac:spMkLst>
            <pc:docMk/>
            <pc:sldMk cId="294876301" sldId="2147469927"/>
            <ac:spMk id="3" creationId="{2D4D2D65-65FD-6298-14C3-ACF5268796D1}"/>
          </ac:spMkLst>
        </pc:spChg>
        <pc:spChg chg="mod">
          <ac:chgData name="Toriyama, Haruyuki" userId="9e31f75d-8e38-4175-8aeb-61edf46a2832" providerId="ADAL" clId="{7F79D8A8-C215-4B35-98F2-D3693FB6FB7D}" dt="2025-08-04T06:06:37.184" v="1066" actId="20577"/>
          <ac:spMkLst>
            <pc:docMk/>
            <pc:sldMk cId="294876301" sldId="2147469927"/>
            <ac:spMk id="5" creationId="{5B7C728A-A6D6-FA9D-036F-CBEB7A998615}"/>
          </ac:spMkLst>
        </pc:spChg>
        <pc:graphicFrameChg chg="mod modGraphic">
          <ac:chgData name="Toriyama, Haruyuki" userId="9e31f75d-8e38-4175-8aeb-61edf46a2832" providerId="ADAL" clId="{7F79D8A8-C215-4B35-98F2-D3693FB6FB7D}" dt="2025-08-04T06:46:46.224" v="3705" actId="207"/>
          <ac:graphicFrameMkLst>
            <pc:docMk/>
            <pc:sldMk cId="294876301" sldId="2147469927"/>
            <ac:graphicFrameMk id="7" creationId="{F9DF9E82-04E7-F98C-C64A-1A0D5F5C78C0}"/>
          </ac:graphicFrameMkLst>
        </pc:graphicFrameChg>
      </pc:sldChg>
      <pc:sldChg chg="modSp mod">
        <pc:chgData name="Toriyama, Haruyuki" userId="9e31f75d-8e38-4175-8aeb-61edf46a2832" providerId="ADAL" clId="{7F79D8A8-C215-4B35-98F2-D3693FB6FB7D}" dt="2025-08-04T07:45:57.465" v="7115" actId="20577"/>
        <pc:sldMkLst>
          <pc:docMk/>
          <pc:sldMk cId="1789103160" sldId="2147469928"/>
        </pc:sldMkLst>
        <pc:spChg chg="mod">
          <ac:chgData name="Toriyama, Haruyuki" userId="9e31f75d-8e38-4175-8aeb-61edf46a2832" providerId="ADAL" clId="{7F79D8A8-C215-4B35-98F2-D3693FB6FB7D}" dt="2025-08-04T06:06:46.754" v="1069" actId="14100"/>
          <ac:spMkLst>
            <pc:docMk/>
            <pc:sldMk cId="1789103160" sldId="2147469928"/>
            <ac:spMk id="5" creationId="{5B7C728A-A6D6-FA9D-036F-CBEB7A998615}"/>
          </ac:spMkLst>
        </pc:spChg>
        <pc:spChg chg="mod">
          <ac:chgData name="Toriyama, Haruyuki" userId="9e31f75d-8e38-4175-8aeb-61edf46a2832" providerId="ADAL" clId="{7F79D8A8-C215-4B35-98F2-D3693FB6FB7D}" dt="2025-08-04T07:45:57.465" v="7115" actId="20577"/>
          <ac:spMkLst>
            <pc:docMk/>
            <pc:sldMk cId="1789103160" sldId="2147469928"/>
            <ac:spMk id="6" creationId="{8B8E96AB-849F-F320-7CC5-628AA737EC8B}"/>
          </ac:spMkLst>
        </pc:spChg>
        <pc:graphicFrameChg chg="mod modGraphic">
          <ac:chgData name="Toriyama, Haruyuki" userId="9e31f75d-8e38-4175-8aeb-61edf46a2832" providerId="ADAL" clId="{7F79D8A8-C215-4B35-98F2-D3693FB6FB7D}" dt="2025-08-04T07:44:31.422" v="6958" actId="400"/>
          <ac:graphicFrameMkLst>
            <pc:docMk/>
            <pc:sldMk cId="1789103160" sldId="2147469928"/>
            <ac:graphicFrameMk id="4" creationId="{8AB7E4B5-961C-83AD-5B9D-0E1351A33BAF}"/>
          </ac:graphicFrameMkLst>
        </pc:graphicFrameChg>
      </pc:sldChg>
      <pc:sldChg chg="modSp mod">
        <pc:chgData name="Toriyama, Haruyuki" userId="9e31f75d-8e38-4175-8aeb-61edf46a2832" providerId="ADAL" clId="{7F79D8A8-C215-4B35-98F2-D3693FB6FB7D}" dt="2025-08-04T07:34:25.125" v="6883" actId="207"/>
        <pc:sldMkLst>
          <pc:docMk/>
          <pc:sldMk cId="534625077" sldId="2147469929"/>
        </pc:sldMkLst>
        <pc:spChg chg="mod">
          <ac:chgData name="Toriyama, Haruyuki" userId="9e31f75d-8e38-4175-8aeb-61edf46a2832" providerId="ADAL" clId="{7F79D8A8-C215-4B35-98F2-D3693FB6FB7D}" dt="2025-08-04T06:06:53.041" v="1071" actId="14100"/>
          <ac:spMkLst>
            <pc:docMk/>
            <pc:sldMk cId="534625077" sldId="2147469929"/>
            <ac:spMk id="5" creationId="{5B7C728A-A6D6-FA9D-036F-CBEB7A998615}"/>
          </ac:spMkLst>
        </pc:spChg>
        <pc:graphicFrameChg chg="mod modGraphic">
          <ac:chgData name="Toriyama, Haruyuki" userId="9e31f75d-8e38-4175-8aeb-61edf46a2832" providerId="ADAL" clId="{7F79D8A8-C215-4B35-98F2-D3693FB6FB7D}" dt="2025-08-04T07:34:25.125" v="6883" actId="207"/>
          <ac:graphicFrameMkLst>
            <pc:docMk/>
            <pc:sldMk cId="534625077" sldId="2147469929"/>
            <ac:graphicFrameMk id="6" creationId="{E9F9D03A-4CF1-84E2-1377-ED6647C29486}"/>
          </ac:graphicFrameMkLst>
        </pc:graphicFrameChg>
      </pc:sldChg>
      <pc:sldChg chg="addSp delSp modSp mod">
        <pc:chgData name="Toriyama, Haruyuki" userId="9e31f75d-8e38-4175-8aeb-61edf46a2832" providerId="ADAL" clId="{7F79D8A8-C215-4B35-98F2-D3693FB6FB7D}" dt="2025-08-04T07:53:27.246" v="7334" actId="207"/>
        <pc:sldMkLst>
          <pc:docMk/>
          <pc:sldMk cId="2936109270" sldId="2147469936"/>
        </pc:sldMkLst>
        <pc:spChg chg="mod">
          <ac:chgData name="Toriyama, Haruyuki" userId="9e31f75d-8e38-4175-8aeb-61edf46a2832" providerId="ADAL" clId="{7F79D8A8-C215-4B35-98F2-D3693FB6FB7D}" dt="2025-08-04T07:52:57.231" v="7313" actId="20577"/>
          <ac:spMkLst>
            <pc:docMk/>
            <pc:sldMk cId="2936109270" sldId="2147469936"/>
            <ac:spMk id="5" creationId="{5B7C728A-A6D6-FA9D-036F-CBEB7A998615}"/>
          </ac:spMkLst>
        </pc:spChg>
        <pc:spChg chg="add del mod">
          <ac:chgData name="Toriyama, Haruyuki" userId="9e31f75d-8e38-4175-8aeb-61edf46a2832" providerId="ADAL" clId="{7F79D8A8-C215-4B35-98F2-D3693FB6FB7D}" dt="2025-08-04T03:47:34.187" v="43" actId="478"/>
          <ac:spMkLst>
            <pc:docMk/>
            <pc:sldMk cId="2936109270" sldId="2147469936"/>
            <ac:spMk id="6" creationId="{3DFC1099-2868-993D-2DD3-D9082CC650CB}"/>
          </ac:spMkLst>
        </pc:spChg>
        <pc:spChg chg="add mod">
          <ac:chgData name="Toriyama, Haruyuki" userId="9e31f75d-8e38-4175-8aeb-61edf46a2832" providerId="ADAL" clId="{7F79D8A8-C215-4B35-98F2-D3693FB6FB7D}" dt="2025-08-04T03:49:14.484" v="52" actId="1076"/>
          <ac:spMkLst>
            <pc:docMk/>
            <pc:sldMk cId="2936109270" sldId="2147469936"/>
            <ac:spMk id="8" creationId="{2F0A2D26-38D4-0ED6-DA8C-52F9E27EF4A1}"/>
          </ac:spMkLst>
        </pc:spChg>
        <pc:spChg chg="mod">
          <ac:chgData name="Toriyama, Haruyuki" userId="9e31f75d-8e38-4175-8aeb-61edf46a2832" providerId="ADAL" clId="{7F79D8A8-C215-4B35-98F2-D3693FB6FB7D}" dt="2025-08-04T07:52:30.400" v="7304" actId="207"/>
          <ac:spMkLst>
            <pc:docMk/>
            <pc:sldMk cId="2936109270" sldId="2147469936"/>
            <ac:spMk id="14" creationId="{761960FD-FD93-B7AF-7D05-35678FA4FB07}"/>
          </ac:spMkLst>
        </pc:spChg>
        <pc:spChg chg="mod">
          <ac:chgData name="Toriyama, Haruyuki" userId="9e31f75d-8e38-4175-8aeb-61edf46a2832" providerId="ADAL" clId="{7F79D8A8-C215-4B35-98F2-D3693FB6FB7D}" dt="2025-08-04T07:53:27.246" v="7334" actId="207"/>
          <ac:spMkLst>
            <pc:docMk/>
            <pc:sldMk cId="2936109270" sldId="2147469936"/>
            <ac:spMk id="15" creationId="{D25503B2-BB8D-5DA4-4C3D-D0EF9BA5F660}"/>
          </ac:spMkLst>
        </pc:spChg>
      </pc:sldChg>
      <pc:sldChg chg="addSp modSp mod">
        <pc:chgData name="Toriyama, Haruyuki" userId="9e31f75d-8e38-4175-8aeb-61edf46a2832" providerId="ADAL" clId="{7F79D8A8-C215-4B35-98F2-D3693FB6FB7D}" dt="2025-08-04T07:53:03.410" v="7314"/>
        <pc:sldMkLst>
          <pc:docMk/>
          <pc:sldMk cId="3600970784" sldId="2147469937"/>
        </pc:sldMkLst>
        <pc:spChg chg="add mod">
          <ac:chgData name="Toriyama, Haruyuki" userId="9e31f75d-8e38-4175-8aeb-61edf46a2832" providerId="ADAL" clId="{7F79D8A8-C215-4B35-98F2-D3693FB6FB7D}" dt="2025-08-04T03:49:07.618" v="51" actId="1076"/>
          <ac:spMkLst>
            <pc:docMk/>
            <pc:sldMk cId="3600970784" sldId="2147469937"/>
            <ac:spMk id="3" creationId="{7F2A6DC5-99B8-3822-6633-C5CAD74475D3}"/>
          </ac:spMkLst>
        </pc:spChg>
        <pc:spChg chg="mod">
          <ac:chgData name="Toriyama, Haruyuki" userId="9e31f75d-8e38-4175-8aeb-61edf46a2832" providerId="ADAL" clId="{7F79D8A8-C215-4B35-98F2-D3693FB6FB7D}" dt="2025-08-04T07:53:03.410" v="7314"/>
          <ac:spMkLst>
            <pc:docMk/>
            <pc:sldMk cId="3600970784" sldId="2147469937"/>
            <ac:spMk id="5" creationId="{5B7C728A-A6D6-FA9D-036F-CBEB7A998615}"/>
          </ac:spMkLst>
        </pc:spChg>
        <pc:spChg chg="mod">
          <ac:chgData name="Toriyama, Haruyuki" userId="9e31f75d-8e38-4175-8aeb-61edf46a2832" providerId="ADAL" clId="{7F79D8A8-C215-4B35-98F2-D3693FB6FB7D}" dt="2025-08-04T07:52:02.822" v="7289" actId="207"/>
          <ac:spMkLst>
            <pc:docMk/>
            <pc:sldMk cId="3600970784" sldId="2147469937"/>
            <ac:spMk id="22" creationId="{1388AF2B-E113-FA6A-2361-500A7D7F8D09}"/>
          </ac:spMkLst>
        </pc:spChg>
      </pc:sldChg>
      <pc:sldChg chg="addSp delSp modSp mod">
        <pc:chgData name="Toriyama, Haruyuki" userId="9e31f75d-8e38-4175-8aeb-61edf46a2832" providerId="ADAL" clId="{7F79D8A8-C215-4B35-98F2-D3693FB6FB7D}" dt="2025-08-04T07:53:05.812" v="7315"/>
        <pc:sldMkLst>
          <pc:docMk/>
          <pc:sldMk cId="1626574901" sldId="2147469938"/>
        </pc:sldMkLst>
        <pc:spChg chg="mod">
          <ac:chgData name="Toriyama, Haruyuki" userId="9e31f75d-8e38-4175-8aeb-61edf46a2832" providerId="ADAL" clId="{7F79D8A8-C215-4B35-98F2-D3693FB6FB7D}" dt="2025-08-04T07:53:05.812" v="7315"/>
          <ac:spMkLst>
            <pc:docMk/>
            <pc:sldMk cId="1626574901" sldId="2147469938"/>
            <ac:spMk id="5" creationId="{5B7C728A-A6D6-FA9D-036F-CBEB7A998615}"/>
          </ac:spMkLst>
        </pc:spChg>
        <pc:spChg chg="mod">
          <ac:chgData name="Toriyama, Haruyuki" userId="9e31f75d-8e38-4175-8aeb-61edf46a2832" providerId="ADAL" clId="{7F79D8A8-C215-4B35-98F2-D3693FB6FB7D}" dt="2025-08-04T03:56:59.989" v="89" actId="207"/>
          <ac:spMkLst>
            <pc:docMk/>
            <pc:sldMk cId="1626574901" sldId="2147469938"/>
            <ac:spMk id="7" creationId="{0EF61542-9E0E-4B82-F7F3-5081F91E6945}"/>
          </ac:spMkLst>
        </pc:spChg>
        <pc:spChg chg="del">
          <ac:chgData name="Toriyama, Haruyuki" userId="9e31f75d-8e38-4175-8aeb-61edf46a2832" providerId="ADAL" clId="{7F79D8A8-C215-4B35-98F2-D3693FB6FB7D}" dt="2025-08-04T03:47:54.864" v="49" actId="478"/>
          <ac:spMkLst>
            <pc:docMk/>
            <pc:sldMk cId="1626574901" sldId="2147469938"/>
            <ac:spMk id="24" creationId="{638B60B2-E857-8601-C9E0-F68CA79750AB}"/>
          </ac:spMkLst>
        </pc:spChg>
        <pc:spChg chg="add mod">
          <ac:chgData name="Toriyama, Haruyuki" userId="9e31f75d-8e38-4175-8aeb-61edf46a2832" providerId="ADAL" clId="{7F79D8A8-C215-4B35-98F2-D3693FB6FB7D}" dt="2025-08-04T03:47:50.452" v="48"/>
          <ac:spMkLst>
            <pc:docMk/>
            <pc:sldMk cId="1626574901" sldId="2147469938"/>
            <ac:spMk id="26" creationId="{AE1E4147-71F7-C409-6ED3-DDBF7771F0EA}"/>
          </ac:spMkLst>
        </pc:spChg>
      </pc:sldChg>
      <pc:sldChg chg="addSp modSp mod">
        <pc:chgData name="Toriyama, Haruyuki" userId="9e31f75d-8e38-4175-8aeb-61edf46a2832" providerId="ADAL" clId="{7F79D8A8-C215-4B35-98F2-D3693FB6FB7D}" dt="2025-08-04T07:53:08.229" v="7316"/>
        <pc:sldMkLst>
          <pc:docMk/>
          <pc:sldMk cId="4174340608" sldId="2147469939"/>
        </pc:sldMkLst>
        <pc:spChg chg="add mod">
          <ac:chgData name="Toriyama, Haruyuki" userId="9e31f75d-8e38-4175-8aeb-61edf46a2832" providerId="ADAL" clId="{7F79D8A8-C215-4B35-98F2-D3693FB6FB7D}" dt="2025-08-04T03:47:56.652" v="50"/>
          <ac:spMkLst>
            <pc:docMk/>
            <pc:sldMk cId="4174340608" sldId="2147469939"/>
            <ac:spMk id="3" creationId="{88CFA0EA-2C50-5F48-DF28-696ED2AE2E96}"/>
          </ac:spMkLst>
        </pc:spChg>
        <pc:spChg chg="mod">
          <ac:chgData name="Toriyama, Haruyuki" userId="9e31f75d-8e38-4175-8aeb-61edf46a2832" providerId="ADAL" clId="{7F79D8A8-C215-4B35-98F2-D3693FB6FB7D}" dt="2025-08-04T07:53:08.229" v="7316"/>
          <ac:spMkLst>
            <pc:docMk/>
            <pc:sldMk cId="4174340608" sldId="2147469939"/>
            <ac:spMk id="5" creationId="{5B7C728A-A6D6-FA9D-036F-CBEB7A998615}"/>
          </ac:spMkLst>
        </pc:spChg>
        <pc:spChg chg="mod">
          <ac:chgData name="Toriyama, Haruyuki" userId="9e31f75d-8e38-4175-8aeb-61edf46a2832" providerId="ADAL" clId="{7F79D8A8-C215-4B35-98F2-D3693FB6FB7D}" dt="2025-08-04T07:49:18.743" v="7182" actId="20577"/>
          <ac:spMkLst>
            <pc:docMk/>
            <pc:sldMk cId="4174340608" sldId="2147469939"/>
            <ac:spMk id="26" creationId="{B1C4E958-4729-E8F4-A698-43DBB4DB9596}"/>
          </ac:spMkLst>
        </pc:spChg>
        <pc:spChg chg="mod">
          <ac:chgData name="Toriyama, Haruyuki" userId="9e31f75d-8e38-4175-8aeb-61edf46a2832" providerId="ADAL" clId="{7F79D8A8-C215-4B35-98F2-D3693FB6FB7D}" dt="2025-08-04T07:49:42.319" v="7193" actId="14100"/>
          <ac:spMkLst>
            <pc:docMk/>
            <pc:sldMk cId="4174340608" sldId="2147469939"/>
            <ac:spMk id="29" creationId="{67916FEA-98BE-C2FD-D90D-42DFF58F92DE}"/>
          </ac:spMkLst>
        </pc:spChg>
        <pc:spChg chg="mod">
          <ac:chgData name="Toriyama, Haruyuki" userId="9e31f75d-8e38-4175-8aeb-61edf46a2832" providerId="ADAL" clId="{7F79D8A8-C215-4B35-98F2-D3693FB6FB7D}" dt="2025-08-04T07:49:54.906" v="7210" actId="207"/>
          <ac:spMkLst>
            <pc:docMk/>
            <pc:sldMk cId="4174340608" sldId="2147469939"/>
            <ac:spMk id="30" creationId="{A8864021-8A63-AA82-DC24-3D9A962A9266}"/>
          </ac:spMkLst>
        </pc:spChg>
        <pc:spChg chg="mod">
          <ac:chgData name="Toriyama, Haruyuki" userId="9e31f75d-8e38-4175-8aeb-61edf46a2832" providerId="ADAL" clId="{7F79D8A8-C215-4B35-98F2-D3693FB6FB7D}" dt="2025-08-04T07:50:37.600" v="7246" actId="207"/>
          <ac:spMkLst>
            <pc:docMk/>
            <pc:sldMk cId="4174340608" sldId="2147469939"/>
            <ac:spMk id="31" creationId="{6C0CA482-F9C6-778C-EFFC-42B87A6B39C7}"/>
          </ac:spMkLst>
        </pc:spChg>
        <pc:spChg chg="mod">
          <ac:chgData name="Toriyama, Haruyuki" userId="9e31f75d-8e38-4175-8aeb-61edf46a2832" providerId="ADAL" clId="{7F79D8A8-C215-4B35-98F2-D3693FB6FB7D}" dt="2025-08-04T07:51:01.253" v="7278" actId="207"/>
          <ac:spMkLst>
            <pc:docMk/>
            <pc:sldMk cId="4174340608" sldId="2147469939"/>
            <ac:spMk id="33" creationId="{B243841D-CCF1-9A7E-4AA6-54CEDC36E515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2025/8/5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DE13BB-FCB6-4491-A87D-1E9BA7500F8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141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74991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0424FA-1860-43B7-8A94-43021EEC50FC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55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9392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0822A2BF-4EE5-45F6-88E1-9AA10A8C672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2190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2"/>
          </p:nvPr>
        </p:nvSpPr>
        <p:spPr bwMode="gray">
          <a:xfrm>
            <a:off x="5132388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3EB1B23-9AF8-425B-BAD7-B9FA00F1883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2388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938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78105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999" y="1476000"/>
            <a:ext cx="9072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Font typeface="Arial" pitchFamily="34" charset="0"/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43A0986-838B-4D2A-A95C-8CB1738263F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26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85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D4831B1-A04A-42C3-BD52-942B25744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F14F7E8-2C42-4BD2-8B4C-7C658763A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7972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D6BA3D81-CAD1-43DC-A531-54F7C4DC8D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4" name="図 3" descr="ロゴ, 会社名&#10;&#10;自動的に生成された説明">
            <a:extLst>
              <a:ext uri="{FF2B5EF4-FFF2-40B4-BE49-F238E27FC236}">
                <a16:creationId xmlns:a16="http://schemas.microsoft.com/office/drawing/2014/main" id="{784D5B73-DF9C-49AC-94A2-96EF6F33C25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930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23403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1" name="テキスト プレースホルダー 13">
            <a:extLst>
              <a:ext uri="{FF2B5EF4-FFF2-40B4-BE49-F238E27FC236}">
                <a16:creationId xmlns:a16="http://schemas.microsoft.com/office/drawing/2014/main" id="{EC10764A-D9E5-4773-9998-E6E340EF2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8C8D089-6B7B-4D22-A423-606FF0A072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1" y="432000"/>
            <a:ext cx="1870453" cy="586800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8ECAF025-B44C-4744-8C34-DBC751A55D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EA662424-EC38-41B4-918D-98953BBCEA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5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トーマツロゴ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15864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8D7302B4-C3B2-43C1-A9E9-2DFB590FF1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81D215A-DF31-4FC4-A706-4B6A3613D0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416496" y="431005"/>
            <a:ext cx="3447786" cy="5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5FB43949-A16F-4CF9-89FA-2868A80FA4F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4770B572-0E41-4F38-9C69-20D76FA470A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6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トーマツロゴ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99004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98ED7F2A-D8F8-44B8-9950-656D3B6AC7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6211CF3-AF55-4BB2-ABA6-DFDFA3C51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gray">
          <a:xfrm>
            <a:off x="417600" y="432000"/>
            <a:ext cx="3449948" cy="586076"/>
          </a:xfrm>
          <a:prstGeom prst="rect">
            <a:avLst/>
          </a:prstGeom>
        </p:spPr>
      </p:pic>
      <p:sp>
        <p:nvSpPr>
          <p:cNvPr id="9" name="Text Box 37">
            <a:extLst>
              <a:ext uri="{FF2B5EF4-FFF2-40B4-BE49-F238E27FC236}">
                <a16:creationId xmlns:a16="http://schemas.microsoft.com/office/drawing/2014/main" id="{97296455-89ED-4F08-B776-BE18D4C8DF8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D2BBA463-2249-4A4A-80B9-2AD35481962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478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00401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6" name="オブジェクト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6E56C22-CD92-4A50-AAD1-E2171E0619BD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521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125528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E01102E1-88D9-4790-8615-AC810340BF5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10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6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6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58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414283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2917B94E-3120-478C-8085-A9F2B368A1A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>
          <a:xfrm>
            <a:off x="7050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12" name="テキスト プレースホルダ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3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0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4" name="コンテンツ プレースホルダ 2"/>
          <p:cNvSpPr>
            <a:spLocks noGrp="1"/>
          </p:cNvSpPr>
          <p:nvPr>
            <p:ph idx="17"/>
          </p:nvPr>
        </p:nvSpPr>
        <p:spPr bwMode="gray">
          <a:xfrm>
            <a:off x="5132388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170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8" name="テキスト プレースホルダー 2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132388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75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86394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C5A3295-3564-4576-96DB-80CBF7A205A7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398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補足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9632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4D9FACC8-259C-46ED-9283-8CCF027B382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599" y="1944000"/>
            <a:ext cx="9072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  <a:lvl5pPr marL="504000" indent="0"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  <a:endParaRPr lang="en-US" altLang="ja-JP"/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858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06133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26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5721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823F930-1440-4D98-B4B0-A60A3B34534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1488"/>
          </a:xfrm>
          <a:prstGeom prst="rect">
            <a:avLst/>
          </a:prstGeom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2F109B1-F10E-4107-A5FF-847826BE510A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38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857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205A9A3-5008-49F4-8A06-BC95DA2477A8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385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 目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9832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2903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白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04793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 bwMode="gray">
          <a:xfrm>
            <a:off x="1893000" y="2340000"/>
            <a:ext cx="6120000" cy="252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402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中表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675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</p:spTree>
    <p:extLst>
      <p:ext uri="{BB962C8B-B14F-4D97-AF65-F5344CB8AC3E}">
        <p14:creationId xmlns:p14="http://schemas.microsoft.com/office/powerpoint/2010/main" val="163326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22860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36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Header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69020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80000"/>
            <a:ext cx="9072000" cy="360000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1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>
          <a:xfrm>
            <a:off x="416496" y="684000"/>
            <a:ext cx="9072000" cy="615600"/>
          </a:xfrm>
        </p:spPr>
        <p:txBody>
          <a:bodyPr vert="horz" anchor="t"/>
          <a:lstStyle>
            <a:lvl1pPr>
              <a:defRPr sz="1800" b="0" baseline="0">
                <a:latin typeface="+mn-lt"/>
                <a:ea typeface="+mn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95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slideLayout" Target="../slideLayouts/slideLayout19.xml"/><Relationship Id="rId7" Type="http://schemas.openxmlformats.org/officeDocument/2006/relationships/vmlDrawing" Target="../drawings/vmlDrawing18.v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0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19"/>
            </p:custDataLst>
            <p:extLst>
              <p:ext uri="{D42A27DB-BD31-4B8C-83A1-F6EECF244321}">
                <p14:modId xmlns:p14="http://schemas.microsoft.com/office/powerpoint/2010/main" val="1435923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スライド" r:id="rId20" imgW="563" imgH="564" progId="TCLayout.ActiveDocument.1">
                  <p:embed/>
                </p:oleObj>
              </mc:Choice>
              <mc:Fallback>
                <p:oleObj name="think-cell スライド" r:id="rId20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8" name="フッター プレースホルダ 8"/>
          <p:cNvSpPr>
            <a:spLocks noGrp="1"/>
          </p:cNvSpPr>
          <p:nvPr>
            <p:ph type="ftr" sz="quarter" idx="3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en-GB"/>
              <a:t>DT Template A4</a:t>
            </a:r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417600" y="6588000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C0FFE5-9BDB-4F97-92E4-5E9243BDA74A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508167" y="6444000"/>
            <a:ext cx="889667" cy="16927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defRPr kumimoji="1" lang="en-US" altLang="ja-JP" sz="1100" smtClean="0">
                <a:solidFill>
                  <a:srgbClr val="75787B"/>
                </a:solidFill>
                <a:latin typeface="+mn-lt"/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44" r:id="rId2"/>
    <p:sldLayoutId id="2147483951" r:id="rId3"/>
    <p:sldLayoutId id="2147483952" r:id="rId4"/>
    <p:sldLayoutId id="2147483911" r:id="rId5"/>
    <p:sldLayoutId id="2147483912" r:id="rId6"/>
    <p:sldLayoutId id="2147483934" r:id="rId7"/>
    <p:sldLayoutId id="2147483936" r:id="rId8"/>
    <p:sldLayoutId id="2147483953" r:id="rId9"/>
    <p:sldLayoutId id="2147483937" r:id="rId10"/>
    <p:sldLayoutId id="2147483938" r:id="rId11"/>
    <p:sldLayoutId id="2147483939" r:id="rId12"/>
    <p:sldLayoutId id="2147483954" r:id="rId13"/>
    <p:sldLayoutId id="2147483955" r:id="rId14"/>
    <p:sldLayoutId id="2147483956" r:id="rId15"/>
    <p:sldLayoutId id="2147483957" r:id="rId16"/>
  </p:sldLayoutIdLst>
  <p:hf hdr="0" ftr="0" dt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1" orient="horz" pos="96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6886004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think-cell スライド" r:id="rId9" imgW="563" imgH="564" progId="TCLayout.ActiveDocument.1">
                  <p:embed/>
                </p:oleObj>
              </mc:Choice>
              <mc:Fallback>
                <p:oleObj name="think-cell スライド" r:id="rId9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8" name="フッター プレースホルダ 8"/>
          <p:cNvSpPr>
            <a:spLocks noGrp="1"/>
          </p:cNvSpPr>
          <p:nvPr>
            <p:ph type="ftr" sz="quarter" idx="3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en-GB"/>
              <a:t>DT Template A4</a:t>
            </a:r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417600" y="6588000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gray">
          <a:xfrm>
            <a:off x="51330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7600" y="1476000"/>
            <a:ext cx="9072000" cy="482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308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1" r:id="rId2"/>
    <p:sldLayoutId id="2147483949" r:id="rId3"/>
    <p:sldLayoutId id="2147483950" r:id="rId4"/>
    <p:sldLayoutId id="2147483958" r:id="rId5"/>
  </p:sldLayoutIdLst>
  <p:hf hdr="0" ftr="0" dt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indent="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None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indent="-144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20">
          <p15:clr>
            <a:srgbClr val="A4A3A4"/>
          </p15:clr>
        </p15:guide>
        <p15:guide id="2" orient="horz" pos="96">
          <p15:clr>
            <a:srgbClr val="A4A3A4"/>
          </p15:clr>
        </p15:guide>
        <p15:guide id="3" pos="3007">
          <p15:clr>
            <a:srgbClr val="A4A3A4"/>
          </p15:clr>
        </p15:guide>
        <p15:guide id="4" pos="3233">
          <p15:clr>
            <a:srgbClr val="A4A3A4"/>
          </p15:clr>
        </p15:guide>
        <p15:guide id="5" pos="5978">
          <p15:clr>
            <a:srgbClr val="A4A3A4"/>
          </p15:clr>
        </p15:guide>
        <p15:guide id="6" pos="262">
          <p15:clr>
            <a:srgbClr val="A4A3A4"/>
          </p15:clr>
        </p15:guide>
        <p15:guide id="7" orient="horz" pos="504">
          <p15:clr>
            <a:srgbClr val="A4A3A4"/>
          </p15:clr>
        </p15:guide>
        <p15:guide id="8" orient="horz" pos="640">
          <p15:clr>
            <a:srgbClr val="A4A3A4"/>
          </p15:clr>
        </p15:guide>
        <p15:guide id="9" orient="horz" pos="935">
          <p15:clr>
            <a:srgbClr val="A4A3A4"/>
          </p15:clr>
        </p15:guide>
        <p15:guide id="10" orient="horz" pos="3974">
          <p15:clr>
            <a:srgbClr val="A4A3A4"/>
          </p15:clr>
        </p15:guide>
        <p15:guide id="11" orient="horz" pos="4156">
          <p15:clr>
            <a:srgbClr val="A4A3A4"/>
          </p15:clr>
        </p15:guide>
        <p15:guide id="12" orient="horz" pos="426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１．企画提案の基本情報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279E46-CE49-B4C2-CA39-F8D8BAC93546}"/>
              </a:ext>
            </a:extLst>
          </p:cNvPr>
          <p:cNvSpPr txBox="1"/>
          <p:nvPr/>
        </p:nvSpPr>
        <p:spPr bwMode="gray">
          <a:xfrm>
            <a:off x="3977196" y="6549803"/>
            <a:ext cx="5789927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>
                <a:solidFill>
                  <a:prstClr val="black"/>
                </a:solidFill>
                <a:latin typeface="+mn-ea"/>
              </a:rPr>
              <a:t>※</a:t>
            </a:r>
            <a:r>
              <a:rPr lang="ja-JP" altLang="en-US" sz="800">
                <a:solidFill>
                  <a:prstClr val="black"/>
                </a:solidFill>
                <a:latin typeface="+mn-ea"/>
              </a:rPr>
              <a:t>本フォーマット以外の添付については任意で可能とする。（両面</a:t>
            </a:r>
            <a:r>
              <a:rPr lang="en-US" altLang="ja-JP" sz="800">
                <a:solidFill>
                  <a:prstClr val="black"/>
                </a:solidFill>
                <a:latin typeface="+mn-ea"/>
              </a:rPr>
              <a:t>10</a:t>
            </a:r>
            <a:r>
              <a:rPr lang="ja-JP" altLang="en-US" sz="800">
                <a:solidFill>
                  <a:prstClr val="black"/>
                </a:solidFill>
                <a:latin typeface="+mn-ea"/>
              </a:rPr>
              <a:t>ページ以内とし、評価はあくまでフォーマット部分で実施するものとする）</a:t>
            </a:r>
            <a:endParaRPr lang="en-US" altLang="ja-JP" sz="800">
              <a:solidFill>
                <a:prstClr val="black"/>
              </a:solidFill>
              <a:latin typeface="+mn-ea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EE61EEE-B4EA-0520-0285-3E825E508970}"/>
              </a:ext>
            </a:extLst>
          </p:cNvPr>
          <p:cNvSpPr/>
          <p:nvPr/>
        </p:nvSpPr>
        <p:spPr>
          <a:xfrm>
            <a:off x="417602" y="811215"/>
            <a:ext cx="1125449" cy="55192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提出者情報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693B855-87B7-B940-8C2B-A2C93DF20ED9}"/>
              </a:ext>
            </a:extLst>
          </p:cNvPr>
          <p:cNvSpPr/>
          <p:nvPr/>
        </p:nvSpPr>
        <p:spPr>
          <a:xfrm>
            <a:off x="417600" y="467512"/>
            <a:ext cx="8964283" cy="27136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提案者の情報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21C507B9-C945-AFB3-3B6C-72BAA8AC1BFB}"/>
              </a:ext>
            </a:extLst>
          </p:cNvPr>
          <p:cNvSpPr/>
          <p:nvPr/>
        </p:nvSpPr>
        <p:spPr>
          <a:xfrm>
            <a:off x="417602" y="1447490"/>
            <a:ext cx="1125449" cy="9985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提案者の</a:t>
            </a:r>
            <a:endParaRPr kumimoji="1" lang="en-US" altLang="ja-JP" sz="1200" kern="0">
              <a:solidFill>
                <a:prstClr val="black"/>
              </a:solidFill>
              <a:latin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連絡先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651DC00E-DDC6-C14E-52B8-AA8668105FD3}"/>
              </a:ext>
            </a:extLst>
          </p:cNvPr>
          <p:cNvSpPr/>
          <p:nvPr/>
        </p:nvSpPr>
        <p:spPr>
          <a:xfrm>
            <a:off x="1696087" y="811214"/>
            <a:ext cx="1431525" cy="252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 dirty="0">
                <a:latin typeface="+mn-ea"/>
                <a:cs typeface="+mn-cs"/>
              </a:rPr>
              <a:t>代表団体名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76E18AA2-BDB2-EA99-5499-34023C28A57E}"/>
              </a:ext>
            </a:extLst>
          </p:cNvPr>
          <p:cNvSpPr/>
          <p:nvPr/>
        </p:nvSpPr>
        <p:spPr>
          <a:xfrm>
            <a:off x="1696087" y="1111134"/>
            <a:ext cx="1431525" cy="252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代表者名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87CE5CF-F06D-CB20-FBDA-5764CD958200}"/>
              </a:ext>
            </a:extLst>
          </p:cNvPr>
          <p:cNvSpPr/>
          <p:nvPr/>
        </p:nvSpPr>
        <p:spPr>
          <a:xfrm>
            <a:off x="1696087" y="1447490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担当部署名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81443AA-30EC-8697-1EB8-A04559C8DC14}"/>
              </a:ext>
            </a:extLst>
          </p:cNvPr>
          <p:cNvSpPr/>
          <p:nvPr/>
        </p:nvSpPr>
        <p:spPr>
          <a:xfrm>
            <a:off x="1696087" y="1709458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担当者名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1B19995-4FD7-1644-F1DD-6BB740AF13C0}"/>
              </a:ext>
            </a:extLst>
          </p:cNvPr>
          <p:cNvSpPr/>
          <p:nvPr/>
        </p:nvSpPr>
        <p:spPr>
          <a:xfrm>
            <a:off x="1696087" y="1971426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住所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80204510-77AC-D373-8C94-B4C4D4E84D58}"/>
              </a:ext>
            </a:extLst>
          </p:cNvPr>
          <p:cNvSpPr/>
          <p:nvPr/>
        </p:nvSpPr>
        <p:spPr>
          <a:xfrm>
            <a:off x="1696085" y="2233395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電話番号／</a:t>
            </a:r>
            <a:r>
              <a:rPr kumimoji="1" lang="en-US" altLang="ja-JP" sz="1200" kern="0">
                <a:solidFill>
                  <a:prstClr val="black"/>
                </a:solidFill>
                <a:latin typeface="+mn-ea"/>
                <a:cs typeface="+mn-cs"/>
              </a:rPr>
              <a:t>e-mail</a:t>
            </a: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D48D66F9-F51C-976E-3C36-9C2171CC3394}"/>
              </a:ext>
            </a:extLst>
          </p:cNvPr>
          <p:cNvSpPr/>
          <p:nvPr/>
        </p:nvSpPr>
        <p:spPr>
          <a:xfrm>
            <a:off x="3280649" y="811214"/>
            <a:ext cx="6101234" cy="252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24D19E56-9A9C-791F-B461-4EA1F7512E03}"/>
              </a:ext>
            </a:extLst>
          </p:cNvPr>
          <p:cNvSpPr/>
          <p:nvPr/>
        </p:nvSpPr>
        <p:spPr>
          <a:xfrm>
            <a:off x="3280649" y="1111134"/>
            <a:ext cx="6101234" cy="252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2B60295B-F842-00A4-7907-1E061B70DF9A}"/>
              </a:ext>
            </a:extLst>
          </p:cNvPr>
          <p:cNvSpPr/>
          <p:nvPr/>
        </p:nvSpPr>
        <p:spPr>
          <a:xfrm>
            <a:off x="3280649" y="1447490"/>
            <a:ext cx="6101234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51A9510F-F8F2-48BD-586C-089868C6BECB}"/>
              </a:ext>
            </a:extLst>
          </p:cNvPr>
          <p:cNvSpPr/>
          <p:nvPr/>
        </p:nvSpPr>
        <p:spPr>
          <a:xfrm>
            <a:off x="3280649" y="1709458"/>
            <a:ext cx="6101234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C5FE8BB6-E2CC-7679-39AA-A68A292DD360}"/>
              </a:ext>
            </a:extLst>
          </p:cNvPr>
          <p:cNvSpPr/>
          <p:nvPr/>
        </p:nvSpPr>
        <p:spPr>
          <a:xfrm>
            <a:off x="3280649" y="1971426"/>
            <a:ext cx="6101234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78D8D5AC-7283-007E-546C-72940586BC09}"/>
              </a:ext>
            </a:extLst>
          </p:cNvPr>
          <p:cNvSpPr/>
          <p:nvPr/>
        </p:nvSpPr>
        <p:spPr>
          <a:xfrm>
            <a:off x="3280649" y="2233395"/>
            <a:ext cx="6101234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E6269843-774B-5C8B-7E96-8FB0F9E2AB2C}"/>
              </a:ext>
            </a:extLst>
          </p:cNvPr>
          <p:cNvSpPr/>
          <p:nvPr/>
        </p:nvSpPr>
        <p:spPr>
          <a:xfrm>
            <a:off x="417602" y="2935723"/>
            <a:ext cx="1125449" cy="1125185"/>
          </a:xfrm>
          <a:prstGeom prst="roundRect">
            <a:avLst>
              <a:gd name="adj" fmla="val 5022"/>
            </a:avLst>
          </a:prstGeom>
          <a:solidFill>
            <a:schemeClr val="bg2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</a:t>
            </a:r>
            <a:r>
              <a:rPr kumimoji="1" lang="en-US" altLang="ja-JP" sz="1200" kern="0">
                <a:solidFill>
                  <a:prstClr val="black"/>
                </a:solidFill>
                <a:latin typeface="+mn-ea"/>
                <a:cs typeface="+mn-cs"/>
              </a:rPr>
              <a:t>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「　　　　」</a:t>
            </a: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E57C363D-DF2A-3897-00BE-B783CEE53C22}"/>
              </a:ext>
            </a:extLst>
          </p:cNvPr>
          <p:cNvSpPr/>
          <p:nvPr/>
        </p:nvSpPr>
        <p:spPr>
          <a:xfrm>
            <a:off x="408820" y="2533750"/>
            <a:ext cx="8964283" cy="31761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kern="0">
                <a:solidFill>
                  <a:prstClr val="white"/>
                </a:solidFill>
                <a:latin typeface="+mn-ea"/>
                <a:cs typeface="+mn-cs"/>
              </a:rPr>
              <a:t>実証実験を実施するうえでの構成団体情報</a:t>
            </a:r>
            <a:endParaRPr kumimoji="1" lang="ja-JP" alt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F592376A-0F67-5760-3231-6A24C55C3118}"/>
              </a:ext>
            </a:extLst>
          </p:cNvPr>
          <p:cNvSpPr/>
          <p:nvPr/>
        </p:nvSpPr>
        <p:spPr>
          <a:xfrm>
            <a:off x="1696085" y="2935724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団体名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6137E11C-FCFA-CF08-FC64-28300F9060A0}"/>
              </a:ext>
            </a:extLst>
          </p:cNvPr>
          <p:cNvSpPr/>
          <p:nvPr/>
        </p:nvSpPr>
        <p:spPr>
          <a:xfrm>
            <a:off x="1696085" y="3536612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住所情報</a:t>
            </a: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F8E7B158-AD31-E7EE-A2C4-19492A3498C7}"/>
              </a:ext>
            </a:extLst>
          </p:cNvPr>
          <p:cNvSpPr/>
          <p:nvPr/>
        </p:nvSpPr>
        <p:spPr>
          <a:xfrm>
            <a:off x="1696085" y="3844908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ホームページ等</a:t>
            </a: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7C5EA825-5CEE-BCB9-CD53-FE86A52460D7}"/>
              </a:ext>
            </a:extLst>
          </p:cNvPr>
          <p:cNvSpPr/>
          <p:nvPr/>
        </p:nvSpPr>
        <p:spPr>
          <a:xfrm>
            <a:off x="3280648" y="2935724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82B4A966-B11F-9A80-C905-43E9BCCD671E}"/>
              </a:ext>
            </a:extLst>
          </p:cNvPr>
          <p:cNvSpPr/>
          <p:nvPr/>
        </p:nvSpPr>
        <p:spPr>
          <a:xfrm>
            <a:off x="1696085" y="3219143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団体概要</a:t>
            </a: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C2F9C747-D6D1-EBB0-0543-35452019071E}"/>
              </a:ext>
            </a:extLst>
          </p:cNvPr>
          <p:cNvSpPr/>
          <p:nvPr/>
        </p:nvSpPr>
        <p:spPr>
          <a:xfrm>
            <a:off x="417602" y="4200488"/>
            <a:ext cx="1125449" cy="1120017"/>
          </a:xfrm>
          <a:prstGeom prst="roundRect">
            <a:avLst>
              <a:gd name="adj" fmla="val 5022"/>
            </a:avLst>
          </a:prstGeom>
          <a:solidFill>
            <a:schemeClr val="bg2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</a:t>
            </a:r>
            <a:r>
              <a:rPr kumimoji="1" lang="en-US" altLang="ja-JP" sz="1200" kern="0">
                <a:solidFill>
                  <a:prstClr val="black"/>
                </a:solidFill>
                <a:latin typeface="+mn-ea"/>
                <a:cs typeface="+mn-cs"/>
              </a:rPr>
              <a:t>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「　　　　」</a:t>
            </a: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478C6102-BA82-02B1-EE5F-06D4BF3AF9D7}"/>
              </a:ext>
            </a:extLst>
          </p:cNvPr>
          <p:cNvSpPr/>
          <p:nvPr/>
        </p:nvSpPr>
        <p:spPr>
          <a:xfrm>
            <a:off x="417602" y="5460086"/>
            <a:ext cx="1125449" cy="1089718"/>
          </a:xfrm>
          <a:prstGeom prst="roundRect">
            <a:avLst>
              <a:gd name="adj" fmla="val 5022"/>
            </a:avLst>
          </a:prstGeom>
          <a:solidFill>
            <a:schemeClr val="bg2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</a:t>
            </a:r>
            <a:r>
              <a:rPr kumimoji="1" lang="en-US" altLang="ja-JP" sz="1200" kern="0">
                <a:solidFill>
                  <a:prstClr val="black"/>
                </a:solidFill>
                <a:latin typeface="+mn-ea"/>
                <a:cs typeface="+mn-cs"/>
              </a:rPr>
              <a:t>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「　　　　」</a:t>
            </a: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FDD5792C-5E6C-027F-EAE9-CCEA2E32F0B5}"/>
              </a:ext>
            </a:extLst>
          </p:cNvPr>
          <p:cNvSpPr/>
          <p:nvPr/>
        </p:nvSpPr>
        <p:spPr>
          <a:xfrm>
            <a:off x="3280648" y="3839742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7D769CC4-A315-A6B2-3CC5-25C1BEF05FB9}"/>
              </a:ext>
            </a:extLst>
          </p:cNvPr>
          <p:cNvSpPr/>
          <p:nvPr/>
        </p:nvSpPr>
        <p:spPr>
          <a:xfrm>
            <a:off x="3280648" y="3237063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BB2CF759-F000-5952-9B5D-892523216579}"/>
              </a:ext>
            </a:extLst>
          </p:cNvPr>
          <p:cNvSpPr/>
          <p:nvPr/>
        </p:nvSpPr>
        <p:spPr>
          <a:xfrm>
            <a:off x="3280648" y="3538402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1559FEAC-E40F-E93C-6362-201D7D5859CC}"/>
              </a:ext>
            </a:extLst>
          </p:cNvPr>
          <p:cNvSpPr/>
          <p:nvPr/>
        </p:nvSpPr>
        <p:spPr>
          <a:xfrm>
            <a:off x="1696085" y="4200488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団体名</a:t>
            </a: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9DF1317D-7797-02D7-A5A2-99FA67D1586B}"/>
              </a:ext>
            </a:extLst>
          </p:cNvPr>
          <p:cNvSpPr/>
          <p:nvPr/>
        </p:nvSpPr>
        <p:spPr>
          <a:xfrm>
            <a:off x="1696085" y="4801376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住所情報</a:t>
            </a:r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1FCB0A6F-7DEE-5CC1-6C97-8FF88022D733}"/>
              </a:ext>
            </a:extLst>
          </p:cNvPr>
          <p:cNvSpPr/>
          <p:nvPr/>
        </p:nvSpPr>
        <p:spPr>
          <a:xfrm>
            <a:off x="1696085" y="5109672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ホームページ等</a:t>
            </a:r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08C9AE31-DC8B-239E-BC60-7939A39E2427}"/>
              </a:ext>
            </a:extLst>
          </p:cNvPr>
          <p:cNvSpPr/>
          <p:nvPr/>
        </p:nvSpPr>
        <p:spPr>
          <a:xfrm>
            <a:off x="3280648" y="4200488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10E9E3E3-34A8-AE48-4C80-F712DD8E705E}"/>
              </a:ext>
            </a:extLst>
          </p:cNvPr>
          <p:cNvSpPr/>
          <p:nvPr/>
        </p:nvSpPr>
        <p:spPr>
          <a:xfrm>
            <a:off x="1696085" y="4483907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団体概要</a:t>
            </a:r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823426F9-C07C-F3E1-B4F3-AD96DC2D4C40}"/>
              </a:ext>
            </a:extLst>
          </p:cNvPr>
          <p:cNvSpPr/>
          <p:nvPr/>
        </p:nvSpPr>
        <p:spPr>
          <a:xfrm>
            <a:off x="3280648" y="5104506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7DCB5A8F-A012-92BB-C12F-E9F1D7F3DCC1}"/>
              </a:ext>
            </a:extLst>
          </p:cNvPr>
          <p:cNvSpPr/>
          <p:nvPr/>
        </p:nvSpPr>
        <p:spPr>
          <a:xfrm>
            <a:off x="3280648" y="4501827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A14CF3DE-70C0-F0DB-410B-8D605A8D88DF}"/>
              </a:ext>
            </a:extLst>
          </p:cNvPr>
          <p:cNvSpPr/>
          <p:nvPr/>
        </p:nvSpPr>
        <p:spPr>
          <a:xfrm>
            <a:off x="3280648" y="4803166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CB88AABE-49D3-A579-1363-E439B53AB651}"/>
              </a:ext>
            </a:extLst>
          </p:cNvPr>
          <p:cNvSpPr/>
          <p:nvPr/>
        </p:nvSpPr>
        <p:spPr>
          <a:xfrm>
            <a:off x="1696085" y="5429786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団体名</a:t>
            </a:r>
          </a:p>
        </p:txBody>
      </p:sp>
      <p:sp>
        <p:nvSpPr>
          <p:cNvPr id="84" name="四角形: 角を丸くする 83">
            <a:extLst>
              <a:ext uri="{FF2B5EF4-FFF2-40B4-BE49-F238E27FC236}">
                <a16:creationId xmlns:a16="http://schemas.microsoft.com/office/drawing/2014/main" id="{7CFF0734-45FB-67B6-8F5C-52DABBA7E2B6}"/>
              </a:ext>
            </a:extLst>
          </p:cNvPr>
          <p:cNvSpPr/>
          <p:nvPr/>
        </p:nvSpPr>
        <p:spPr>
          <a:xfrm>
            <a:off x="1696085" y="6030674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住所情報</a:t>
            </a:r>
          </a:p>
        </p:txBody>
      </p:sp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8F030ACD-9D50-04FA-8FD0-0A1D739A6D52}"/>
              </a:ext>
            </a:extLst>
          </p:cNvPr>
          <p:cNvSpPr/>
          <p:nvPr/>
        </p:nvSpPr>
        <p:spPr>
          <a:xfrm>
            <a:off x="1696085" y="6338970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ホームページ等</a:t>
            </a: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4019535E-C8D9-A2DC-D96C-49585CBC7A03}"/>
              </a:ext>
            </a:extLst>
          </p:cNvPr>
          <p:cNvSpPr/>
          <p:nvPr/>
        </p:nvSpPr>
        <p:spPr>
          <a:xfrm>
            <a:off x="3280648" y="5429786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87" name="四角形: 角を丸くする 86">
            <a:extLst>
              <a:ext uri="{FF2B5EF4-FFF2-40B4-BE49-F238E27FC236}">
                <a16:creationId xmlns:a16="http://schemas.microsoft.com/office/drawing/2014/main" id="{7004A498-1888-DCBB-0BB1-3B69755E0798}"/>
              </a:ext>
            </a:extLst>
          </p:cNvPr>
          <p:cNvSpPr/>
          <p:nvPr/>
        </p:nvSpPr>
        <p:spPr>
          <a:xfrm>
            <a:off x="1696085" y="5713205"/>
            <a:ext cx="1431525" cy="21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団体概要</a:t>
            </a:r>
          </a:p>
        </p:txBody>
      </p:sp>
      <p:sp>
        <p:nvSpPr>
          <p:cNvPr id="88" name="四角形: 角を丸くする 87">
            <a:extLst>
              <a:ext uri="{FF2B5EF4-FFF2-40B4-BE49-F238E27FC236}">
                <a16:creationId xmlns:a16="http://schemas.microsoft.com/office/drawing/2014/main" id="{9C4C8272-FD03-71DB-9C09-263FE1338FF0}"/>
              </a:ext>
            </a:extLst>
          </p:cNvPr>
          <p:cNvSpPr/>
          <p:nvPr/>
        </p:nvSpPr>
        <p:spPr>
          <a:xfrm>
            <a:off x="3280648" y="6333804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89" name="四角形: 角を丸くする 88">
            <a:extLst>
              <a:ext uri="{FF2B5EF4-FFF2-40B4-BE49-F238E27FC236}">
                <a16:creationId xmlns:a16="http://schemas.microsoft.com/office/drawing/2014/main" id="{77BE6022-6EE4-7A04-1981-9FDF17AA482B}"/>
              </a:ext>
            </a:extLst>
          </p:cNvPr>
          <p:cNvSpPr/>
          <p:nvPr/>
        </p:nvSpPr>
        <p:spPr>
          <a:xfrm>
            <a:off x="3280648" y="5731125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  <p:sp>
        <p:nvSpPr>
          <p:cNvPr id="90" name="四角形: 角を丸くする 89">
            <a:extLst>
              <a:ext uri="{FF2B5EF4-FFF2-40B4-BE49-F238E27FC236}">
                <a16:creationId xmlns:a16="http://schemas.microsoft.com/office/drawing/2014/main" id="{1BB10A87-DB7E-2E5D-635C-2670481A8988}"/>
              </a:ext>
            </a:extLst>
          </p:cNvPr>
          <p:cNvSpPr/>
          <p:nvPr/>
        </p:nvSpPr>
        <p:spPr>
          <a:xfrm>
            <a:off x="3280648" y="6032464"/>
            <a:ext cx="6092456" cy="215999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200" kern="0">
              <a:solidFill>
                <a:prstClr val="black"/>
              </a:solidFill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587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7C728A-A6D6-FA9D-036F-CBEB7A998615}"/>
              </a:ext>
            </a:extLst>
          </p:cNvPr>
          <p:cNvSpPr txBox="1"/>
          <p:nvPr/>
        </p:nvSpPr>
        <p:spPr>
          <a:xfrm>
            <a:off x="149557" y="-59187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２．企画提案の内容①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EBDE1E0-726B-D970-C4CC-F44337604F65}"/>
              </a:ext>
            </a:extLst>
          </p:cNvPr>
          <p:cNvSpPr/>
          <p:nvPr/>
        </p:nvSpPr>
        <p:spPr>
          <a:xfrm>
            <a:off x="1543050" y="561753"/>
            <a:ext cx="3240000" cy="324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4AFF18B-7EEC-67F7-B947-2240ED7A4F15}"/>
              </a:ext>
            </a:extLst>
          </p:cNvPr>
          <p:cNvSpPr/>
          <p:nvPr/>
        </p:nvSpPr>
        <p:spPr>
          <a:xfrm>
            <a:off x="255620" y="1634396"/>
            <a:ext cx="9345580" cy="39843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FE06A3A-B2DF-67BD-CF12-CFD963354783}"/>
              </a:ext>
            </a:extLst>
          </p:cNvPr>
          <p:cNvSpPr/>
          <p:nvPr/>
        </p:nvSpPr>
        <p:spPr>
          <a:xfrm>
            <a:off x="252868" y="1295267"/>
            <a:ext cx="9345580" cy="28346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課題解決の方法</a:t>
            </a: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（実装全体像）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0D8A50E3-6EC9-ED66-552F-D6B589E1B897}"/>
              </a:ext>
            </a:extLst>
          </p:cNvPr>
          <p:cNvSpPr/>
          <p:nvPr/>
        </p:nvSpPr>
        <p:spPr>
          <a:xfrm>
            <a:off x="1543050" y="951600"/>
            <a:ext cx="8055398" cy="288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75574BBD-6E8D-3875-DAE6-25BFB5BF8001}"/>
              </a:ext>
            </a:extLst>
          </p:cNvPr>
          <p:cNvSpPr/>
          <p:nvPr/>
        </p:nvSpPr>
        <p:spPr>
          <a:xfrm>
            <a:off x="6361200" y="561753"/>
            <a:ext cx="3240000" cy="324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8A2BA45-DCA8-93DF-DAA6-BAB94D3C655A}"/>
              </a:ext>
            </a:extLst>
          </p:cNvPr>
          <p:cNvSpPr/>
          <p:nvPr/>
        </p:nvSpPr>
        <p:spPr>
          <a:xfrm>
            <a:off x="255620" y="561753"/>
            <a:ext cx="2052000" cy="32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解決したい課題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CBFDB68C-C6DA-CB02-BCD1-EC7E0A257D59}"/>
              </a:ext>
            </a:extLst>
          </p:cNvPr>
          <p:cNvSpPr/>
          <p:nvPr/>
        </p:nvSpPr>
        <p:spPr>
          <a:xfrm>
            <a:off x="255620" y="951600"/>
            <a:ext cx="2052000" cy="28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プロジェクト名</a:t>
            </a: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／</a:t>
            </a: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事業名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761960FD-FD93-B7AF-7D05-35678FA4FB07}"/>
              </a:ext>
            </a:extLst>
          </p:cNvPr>
          <p:cNvSpPr/>
          <p:nvPr/>
        </p:nvSpPr>
        <p:spPr>
          <a:xfrm>
            <a:off x="5073770" y="561753"/>
            <a:ext cx="2052000" cy="32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プロジェクトを通して解決をめざす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スマートシティ構想の分野別課題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25503B2-BB8D-5DA4-4C3D-D0EF9BA5F660}"/>
              </a:ext>
            </a:extLst>
          </p:cNvPr>
          <p:cNvSpPr txBox="1"/>
          <p:nvPr/>
        </p:nvSpPr>
        <p:spPr bwMode="gray">
          <a:xfrm>
            <a:off x="255596" y="356381"/>
            <a:ext cx="4697404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 dirty="0">
                <a:latin typeface="+mn-ea"/>
              </a:rPr>
              <a:t>※</a:t>
            </a:r>
            <a:r>
              <a:rPr lang="ja-JP" altLang="en-US" sz="800" dirty="0">
                <a:latin typeface="+mn-ea"/>
              </a:rPr>
              <a:t>公募付属資料において公開している課題番号を記入してください（複数記入可）</a:t>
            </a:r>
            <a:endParaRPr lang="en-US" altLang="ja-JP" sz="800" dirty="0">
              <a:latin typeface="+mn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D8E3E2-0A11-992D-7C0B-3FA4C34794AC}"/>
              </a:ext>
            </a:extLst>
          </p:cNvPr>
          <p:cNvSpPr txBox="1"/>
          <p:nvPr/>
        </p:nvSpPr>
        <p:spPr bwMode="gray">
          <a:xfrm>
            <a:off x="5073770" y="356381"/>
            <a:ext cx="4524678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>
                <a:solidFill>
                  <a:prstClr val="black"/>
                </a:solidFill>
                <a:latin typeface="+mn-ea"/>
              </a:rPr>
              <a:t>※</a:t>
            </a:r>
            <a:r>
              <a:rPr lang="ja-JP" altLang="en-US" sz="800">
                <a:solidFill>
                  <a:prstClr val="black"/>
                </a:solidFill>
                <a:latin typeface="+mn-ea"/>
              </a:rPr>
              <a:t>「岸和田市スマートシティ構想」</a:t>
            </a:r>
            <a:r>
              <a:rPr lang="en-US" altLang="ja-JP" sz="800">
                <a:solidFill>
                  <a:prstClr val="black"/>
                </a:solidFill>
                <a:latin typeface="+mn-ea"/>
              </a:rPr>
              <a:t>P12,P13</a:t>
            </a:r>
            <a:r>
              <a:rPr lang="ja-JP" altLang="en-US" sz="800">
                <a:solidFill>
                  <a:prstClr val="black"/>
                </a:solidFill>
                <a:latin typeface="+mn-ea"/>
              </a:rPr>
              <a:t>における分野別課題番号を記入してください（複数記入可）</a:t>
            </a:r>
            <a:endParaRPr lang="en-US" altLang="ja-JP" sz="80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7" name="四角形: 角を丸くする 29">
            <a:extLst>
              <a:ext uri="{FF2B5EF4-FFF2-40B4-BE49-F238E27FC236}">
                <a16:creationId xmlns:a16="http://schemas.microsoft.com/office/drawing/2014/main" id="{5EB611F3-8730-7C87-2F88-A722A99B480E}"/>
              </a:ext>
            </a:extLst>
          </p:cNvPr>
          <p:cNvSpPr/>
          <p:nvPr/>
        </p:nvSpPr>
        <p:spPr>
          <a:xfrm>
            <a:off x="1202054" y="5685522"/>
            <a:ext cx="8387114" cy="864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四角形: 角を丸くする 30">
            <a:extLst>
              <a:ext uri="{FF2B5EF4-FFF2-40B4-BE49-F238E27FC236}">
                <a16:creationId xmlns:a16="http://schemas.microsoft.com/office/drawing/2014/main" id="{C570AECD-3470-5D5F-99E4-4B419DE875C4}"/>
              </a:ext>
            </a:extLst>
          </p:cNvPr>
          <p:cNvSpPr/>
          <p:nvPr/>
        </p:nvSpPr>
        <p:spPr>
          <a:xfrm>
            <a:off x="250666" y="5685522"/>
            <a:ext cx="2016000" cy="86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schemeClr val="bg1"/>
                </a:solidFill>
                <a:latin typeface="+mn-ea"/>
                <a:cs typeface="+mn-cs"/>
              </a:rPr>
              <a:t>（参考情報）</a:t>
            </a:r>
            <a:endParaRPr kumimoji="1" lang="en-US" altLang="ja-JP" sz="1050" b="1" kern="0">
              <a:solidFill>
                <a:schemeClr val="bg1"/>
              </a:solidFill>
              <a:latin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schemeClr val="bg1"/>
                </a:solidFill>
                <a:latin typeface="+mn-ea"/>
                <a:cs typeface="+mn-cs"/>
              </a:rPr>
              <a:t>実装に係る想定費用</a:t>
            </a:r>
            <a:endParaRPr kumimoji="1" lang="en-US" altLang="ja-JP" sz="1050" b="1" kern="0">
              <a:solidFill>
                <a:schemeClr val="bg1"/>
              </a:solidFill>
              <a:latin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schemeClr val="bg1"/>
                </a:solidFill>
                <a:latin typeface="+mn-ea"/>
                <a:cs typeface="+mn-cs"/>
              </a:rPr>
              <a:t>及び</a:t>
            </a:r>
            <a:endParaRPr kumimoji="1" lang="en-US" altLang="ja-JP" sz="1050" b="1" kern="0">
              <a:solidFill>
                <a:schemeClr val="bg1"/>
              </a:solidFill>
              <a:latin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schemeClr val="bg1"/>
                </a:solidFill>
                <a:latin typeface="+mn-ea"/>
                <a:cs typeface="+mn-cs"/>
              </a:rPr>
              <a:t>費用負担割合等</a:t>
            </a:r>
            <a:endParaRPr kumimoji="1" lang="en-US" altLang="ja-JP" sz="105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19" name="四角形: 角を丸くする 31">
            <a:extLst>
              <a:ext uri="{FF2B5EF4-FFF2-40B4-BE49-F238E27FC236}">
                <a16:creationId xmlns:a16="http://schemas.microsoft.com/office/drawing/2014/main" id="{8E9921C6-914C-BCA7-791B-3C132E97436A}"/>
              </a:ext>
            </a:extLst>
          </p:cNvPr>
          <p:cNvSpPr/>
          <p:nvPr/>
        </p:nvSpPr>
        <p:spPr>
          <a:xfrm>
            <a:off x="5255843" y="6045522"/>
            <a:ext cx="864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岸和田市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20" name="四角形: 角を丸くする 32">
            <a:extLst>
              <a:ext uri="{FF2B5EF4-FFF2-40B4-BE49-F238E27FC236}">
                <a16:creationId xmlns:a16="http://schemas.microsoft.com/office/drawing/2014/main" id="{FC24C5F7-7C6A-F6F0-07F8-458C971E3DA6}"/>
              </a:ext>
            </a:extLst>
          </p:cNvPr>
          <p:cNvSpPr/>
          <p:nvPr/>
        </p:nvSpPr>
        <p:spPr>
          <a:xfrm>
            <a:off x="7608706" y="6045521"/>
            <a:ext cx="865444" cy="1532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その他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21" name="四角形: 角を丸くする 33">
            <a:extLst>
              <a:ext uri="{FF2B5EF4-FFF2-40B4-BE49-F238E27FC236}">
                <a16:creationId xmlns:a16="http://schemas.microsoft.com/office/drawing/2014/main" id="{0DF41911-71B5-3F77-3DE1-895596F2DAE2}"/>
              </a:ext>
            </a:extLst>
          </p:cNvPr>
          <p:cNvSpPr/>
          <p:nvPr/>
        </p:nvSpPr>
        <p:spPr>
          <a:xfrm>
            <a:off x="2567580" y="5732391"/>
            <a:ext cx="2520000" cy="216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総事業費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17A064D-2856-B8C1-9852-288FC2DFE7F2}"/>
              </a:ext>
            </a:extLst>
          </p:cNvPr>
          <p:cNvSpPr/>
          <p:nvPr/>
        </p:nvSpPr>
        <p:spPr bwMode="gray">
          <a:xfrm>
            <a:off x="2567580" y="5999881"/>
            <a:ext cx="2519999" cy="504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四角形: 角を丸くする 36">
            <a:extLst>
              <a:ext uri="{FF2B5EF4-FFF2-40B4-BE49-F238E27FC236}">
                <a16:creationId xmlns:a16="http://schemas.microsoft.com/office/drawing/2014/main" id="{D0754B30-B898-345E-BB67-F14EBC5E7A86}"/>
              </a:ext>
            </a:extLst>
          </p:cNvPr>
          <p:cNvSpPr/>
          <p:nvPr/>
        </p:nvSpPr>
        <p:spPr>
          <a:xfrm>
            <a:off x="5192548" y="5732391"/>
            <a:ext cx="4140000" cy="216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総事業費負担割合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4C26DD6-8C99-0EAF-58F2-C66EB2FEB9B6}"/>
              </a:ext>
            </a:extLst>
          </p:cNvPr>
          <p:cNvSpPr txBox="1"/>
          <p:nvPr/>
        </p:nvSpPr>
        <p:spPr bwMode="gray">
          <a:xfrm>
            <a:off x="4372686" y="6318427"/>
            <a:ext cx="8124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円（税込）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7F9A81D-305C-130D-D361-59FD4416F9E7}"/>
              </a:ext>
            </a:extLst>
          </p:cNvPr>
          <p:cNvSpPr txBox="1"/>
          <p:nvPr/>
        </p:nvSpPr>
        <p:spPr bwMode="gray">
          <a:xfrm>
            <a:off x="6392524" y="6279763"/>
            <a:ext cx="8124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％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9DFF617-C490-2883-DC0E-D0C5A91060AA}"/>
              </a:ext>
            </a:extLst>
          </p:cNvPr>
          <p:cNvSpPr/>
          <p:nvPr/>
        </p:nvSpPr>
        <p:spPr bwMode="gray">
          <a:xfrm>
            <a:off x="5192548" y="5999881"/>
            <a:ext cx="4140000" cy="504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0D4E004-3472-80F9-6BB7-1517EAF567C6}"/>
              </a:ext>
            </a:extLst>
          </p:cNvPr>
          <p:cNvSpPr txBox="1"/>
          <p:nvPr/>
        </p:nvSpPr>
        <p:spPr bwMode="gray">
          <a:xfrm>
            <a:off x="8731710" y="6279763"/>
            <a:ext cx="8124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％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F0A2D26-38D4-0ED6-DA8C-52F9E27EF4A1}"/>
              </a:ext>
            </a:extLst>
          </p:cNvPr>
          <p:cNvSpPr txBox="1"/>
          <p:nvPr/>
        </p:nvSpPr>
        <p:spPr bwMode="gray">
          <a:xfrm>
            <a:off x="3059578" y="6572000"/>
            <a:ext cx="6529590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 b="1">
                <a:latin typeface="+mn-ea"/>
              </a:rPr>
              <a:t>※</a:t>
            </a:r>
            <a:r>
              <a:rPr lang="ja-JP" altLang="en-US" sz="800" b="1">
                <a:latin typeface="+mn-ea"/>
              </a:rPr>
              <a:t>本提案書フォーマットはあくまで参考様式です。本フォーマットで求めている項目が記載されていれば、様式・レイアウトは自由に変更していただいて構いません。</a:t>
            </a:r>
            <a:endParaRPr lang="en-US" altLang="ja-JP" sz="8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6109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7C728A-A6D6-FA9D-036F-CBEB7A998615}"/>
              </a:ext>
            </a:extLst>
          </p:cNvPr>
          <p:cNvSpPr txBox="1"/>
          <p:nvPr/>
        </p:nvSpPr>
        <p:spPr>
          <a:xfrm>
            <a:off x="149557" y="-59187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２．企画提案の内容②</a:t>
            </a: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C837777E-107F-3B50-73FD-0B2789146191}"/>
              </a:ext>
            </a:extLst>
          </p:cNvPr>
          <p:cNvSpPr/>
          <p:nvPr/>
        </p:nvSpPr>
        <p:spPr>
          <a:xfrm>
            <a:off x="246477" y="1839432"/>
            <a:ext cx="9068211" cy="4678326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52665201-66C0-4078-A638-06BF5E079EBD}"/>
              </a:ext>
            </a:extLst>
          </p:cNvPr>
          <p:cNvSpPr/>
          <p:nvPr/>
        </p:nvSpPr>
        <p:spPr>
          <a:xfrm>
            <a:off x="246477" y="469229"/>
            <a:ext cx="9068211" cy="28346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課題解決に向けた実証実験の内容（</a:t>
            </a:r>
            <a:r>
              <a:rPr kumimoji="1" lang="en-US" altLang="ja-JP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2026</a:t>
            </a: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年度）</a:t>
            </a:r>
          </a:p>
        </p:txBody>
      </p:sp>
      <p:sp>
        <p:nvSpPr>
          <p:cNvPr id="21" name="四角形: 角を丸くする 7">
            <a:extLst>
              <a:ext uri="{FF2B5EF4-FFF2-40B4-BE49-F238E27FC236}">
                <a16:creationId xmlns:a16="http://schemas.microsoft.com/office/drawing/2014/main" id="{EE7DC786-70B4-4691-48F6-ABB7ABD04AF2}"/>
              </a:ext>
            </a:extLst>
          </p:cNvPr>
          <p:cNvSpPr/>
          <p:nvPr/>
        </p:nvSpPr>
        <p:spPr>
          <a:xfrm>
            <a:off x="1523543" y="821366"/>
            <a:ext cx="7790578" cy="93600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四角形: 角を丸くする 8">
            <a:extLst>
              <a:ext uri="{FF2B5EF4-FFF2-40B4-BE49-F238E27FC236}">
                <a16:creationId xmlns:a16="http://schemas.microsoft.com/office/drawing/2014/main" id="{1388AF2B-E113-FA6A-2361-500A7D7F8D09}"/>
              </a:ext>
            </a:extLst>
          </p:cNvPr>
          <p:cNvSpPr/>
          <p:nvPr/>
        </p:nvSpPr>
        <p:spPr>
          <a:xfrm>
            <a:off x="200711" y="821366"/>
            <a:ext cx="1700964" cy="936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schemeClr val="bg1"/>
                </a:solidFill>
                <a:latin typeface="+mn-ea"/>
                <a:cs typeface="+mn-cs"/>
              </a:rPr>
              <a:t>実証で用いるソリューション</a:t>
            </a:r>
            <a:endParaRPr kumimoji="1" lang="en-US" altLang="ja-JP" sz="1050" b="1" kern="0">
              <a:solidFill>
                <a:schemeClr val="bg1"/>
              </a:solidFill>
              <a:latin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（デジタル技術、製品、サービス、システム等）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2A6DC5-99B8-3822-6633-C5CAD74475D3}"/>
              </a:ext>
            </a:extLst>
          </p:cNvPr>
          <p:cNvSpPr txBox="1"/>
          <p:nvPr/>
        </p:nvSpPr>
        <p:spPr bwMode="gray">
          <a:xfrm>
            <a:off x="2784531" y="6518936"/>
            <a:ext cx="6529590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 b="1">
                <a:latin typeface="+mn-ea"/>
              </a:rPr>
              <a:t>※</a:t>
            </a:r>
            <a:r>
              <a:rPr lang="ja-JP" altLang="en-US" sz="800" b="1">
                <a:latin typeface="+mn-ea"/>
              </a:rPr>
              <a:t>本提案書フォーマットはあくまで参考様式です。本フォーマットで求めている項目が記載されていれば、様式・レイアウトは自由に変更していただいて構いません。</a:t>
            </a:r>
            <a:endParaRPr lang="en-US" altLang="ja-JP" sz="8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00970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7C728A-A6D6-FA9D-036F-CBEB7A998615}"/>
              </a:ext>
            </a:extLst>
          </p:cNvPr>
          <p:cNvSpPr txBox="1"/>
          <p:nvPr/>
        </p:nvSpPr>
        <p:spPr>
          <a:xfrm>
            <a:off x="149557" y="-59187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２．企画提案の内容③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18F4229-D591-5B61-B90E-998D6040BBA6}"/>
              </a:ext>
            </a:extLst>
          </p:cNvPr>
          <p:cNvSpPr/>
          <p:nvPr/>
        </p:nvSpPr>
        <p:spPr>
          <a:xfrm>
            <a:off x="5376670" y="846664"/>
            <a:ext cx="3960000" cy="2202194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B489569-027D-D35A-306A-8BC04015ED23}"/>
              </a:ext>
            </a:extLst>
          </p:cNvPr>
          <p:cNvSpPr/>
          <p:nvPr/>
        </p:nvSpPr>
        <p:spPr>
          <a:xfrm>
            <a:off x="219456" y="505780"/>
            <a:ext cx="9116568" cy="28346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prstClr val="white"/>
                </a:solidFill>
                <a:latin typeface="+mn-ea"/>
                <a:cs typeface="+mn-cs"/>
              </a:rPr>
              <a:t>提案内容を推進することによる将来展望等</a:t>
            </a:r>
            <a:endParaRPr kumimoji="1" lang="ja-JP" altLang="en-US" sz="105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F68552E-A7CD-06CD-509B-304AC2D3DF2B}"/>
              </a:ext>
            </a:extLst>
          </p:cNvPr>
          <p:cNvSpPr/>
          <p:nvPr/>
        </p:nvSpPr>
        <p:spPr>
          <a:xfrm>
            <a:off x="856545" y="846664"/>
            <a:ext cx="3600000" cy="2202194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EF61542-9E0E-4B82-F7F3-5081F91E6945}"/>
              </a:ext>
            </a:extLst>
          </p:cNvPr>
          <p:cNvSpPr/>
          <p:nvPr/>
        </p:nvSpPr>
        <p:spPr>
          <a:xfrm>
            <a:off x="219456" y="846664"/>
            <a:ext cx="567572" cy="2202194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vert="eaVert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000" kern="0">
                <a:latin typeface="+mj-ea"/>
                <a:ea typeface="+mj-ea"/>
                <a:cs typeface="+mn-cs"/>
              </a:rPr>
              <a:t>実現したい岸和田市の姿</a:t>
            </a:r>
            <a:endParaRPr kumimoji="1" lang="en-US" altLang="ja-JP" sz="1000" kern="0">
              <a:latin typeface="+mj-ea"/>
              <a:ea typeface="+mj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000" kern="0">
                <a:latin typeface="+mj-ea"/>
                <a:ea typeface="+mj-ea"/>
                <a:cs typeface="+mn-cs"/>
              </a:rPr>
              <a:t>（岸和田市をどうしていきたいか）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8BC0370-38B0-3229-5E5B-16B90051B2F4}"/>
              </a:ext>
            </a:extLst>
          </p:cNvPr>
          <p:cNvSpPr/>
          <p:nvPr/>
        </p:nvSpPr>
        <p:spPr>
          <a:xfrm>
            <a:off x="4739580" y="846664"/>
            <a:ext cx="567572" cy="2202194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vert="ea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実現により岸和田市が</a:t>
            </a:r>
            <a:endParaRPr kumimoji="1" lang="en-US" altLang="ja-JP" sz="1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得られるメリット等</a:t>
            </a: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C7F09440-03AC-127C-76D3-DD77AE5F756D}"/>
              </a:ext>
            </a:extLst>
          </p:cNvPr>
          <p:cNvSpPr/>
          <p:nvPr/>
        </p:nvSpPr>
        <p:spPr bwMode="gray">
          <a:xfrm rot="5400000">
            <a:off x="4424053" y="1875761"/>
            <a:ext cx="348018" cy="14400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322D3A7-58E1-1E3C-9889-1A436A57C13A}"/>
              </a:ext>
            </a:extLst>
          </p:cNvPr>
          <p:cNvSpPr/>
          <p:nvPr/>
        </p:nvSpPr>
        <p:spPr>
          <a:xfrm>
            <a:off x="219456" y="3431635"/>
            <a:ext cx="9116568" cy="3156365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585A31A3-B70E-7284-12F6-25B45DFA5863}"/>
              </a:ext>
            </a:extLst>
          </p:cNvPr>
          <p:cNvSpPr/>
          <p:nvPr/>
        </p:nvSpPr>
        <p:spPr>
          <a:xfrm>
            <a:off x="219456" y="3086422"/>
            <a:ext cx="9116568" cy="28346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実証から実装までの実施スケジュール（想定スケジュール）</a:t>
            </a:r>
            <a:r>
              <a:rPr kumimoji="1" lang="en-US" altLang="ja-JP" sz="105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令和</a:t>
            </a:r>
            <a:r>
              <a:rPr kumimoji="1" lang="en-US" altLang="ja-JP" sz="105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10</a:t>
            </a:r>
            <a:r>
              <a:rPr kumimoji="1" lang="ja-JP" altLang="en-US" sz="105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年度以降のスケジュールを記載する場合は追記してください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D503E8FC-55A5-F8C0-949E-BD0A0DB882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445312"/>
              </p:ext>
            </p:extLst>
          </p:nvPr>
        </p:nvGraphicFramePr>
        <p:xfrm>
          <a:off x="1775126" y="3456810"/>
          <a:ext cx="7516800" cy="487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60800">
                  <a:extLst>
                    <a:ext uri="{9D8B030D-6E8A-4147-A177-3AD203B41FA5}">
                      <a16:colId xmlns:a16="http://schemas.microsoft.com/office/drawing/2014/main" val="3647158287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0647775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7399569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27982840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096387884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93709624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97992539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4251857446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06225165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231374747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97031324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4179175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19940263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44279037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265446030"/>
                    </a:ext>
                  </a:extLst>
                </a:gridCol>
              </a:tblGrid>
              <a:tr h="216000">
                <a:tc grid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/>
                        <a:t>令和</a:t>
                      </a:r>
                      <a:r>
                        <a:rPr kumimoji="1" lang="en-US" altLang="ja-JP" sz="1000"/>
                        <a:t>8</a:t>
                      </a:r>
                      <a:r>
                        <a:rPr kumimoji="1" lang="ja-JP" altLang="en-US" sz="1000"/>
                        <a:t>年（</a:t>
                      </a:r>
                      <a:r>
                        <a:rPr kumimoji="1" lang="en-US" altLang="ja-JP" sz="1000"/>
                        <a:t>2026</a:t>
                      </a:r>
                      <a:r>
                        <a:rPr kumimoji="1" lang="ja-JP" altLang="en-US" sz="1000"/>
                        <a:t>年）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/>
                        <a:t>令和</a:t>
                      </a:r>
                      <a:r>
                        <a:rPr kumimoji="1" lang="en-US" altLang="ja-JP" sz="1000"/>
                        <a:t>9</a:t>
                      </a:r>
                      <a:r>
                        <a:rPr kumimoji="1" lang="ja-JP" altLang="en-US" sz="1000"/>
                        <a:t>年（</a:t>
                      </a:r>
                      <a:r>
                        <a:rPr kumimoji="1" lang="en-US" altLang="ja-JP" sz="1000"/>
                        <a:t>2027</a:t>
                      </a:r>
                      <a:r>
                        <a:rPr kumimoji="1" lang="ja-JP" altLang="en-US" sz="1000"/>
                        <a:t>年）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909093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2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3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4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5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6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7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8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9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10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11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12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2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3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5325247"/>
                  </a:ext>
                </a:extLst>
              </a:tr>
            </a:tbl>
          </a:graphicData>
        </a:graphic>
      </p:graphicFrame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EC428201-CF6B-3234-2BCA-C970D5F89453}"/>
              </a:ext>
            </a:extLst>
          </p:cNvPr>
          <p:cNvSpPr/>
          <p:nvPr/>
        </p:nvSpPr>
        <p:spPr>
          <a:xfrm>
            <a:off x="313969" y="3974536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取組①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BE2752C-D7F5-F73A-9F19-087CCDA4ECD1}"/>
              </a:ext>
            </a:extLst>
          </p:cNvPr>
          <p:cNvSpPr/>
          <p:nvPr/>
        </p:nvSpPr>
        <p:spPr>
          <a:xfrm>
            <a:off x="313969" y="4157205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取組②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5EC3BB33-F706-7AEF-7AEF-39281E50BB76}"/>
              </a:ext>
            </a:extLst>
          </p:cNvPr>
          <p:cNvSpPr/>
          <p:nvPr/>
        </p:nvSpPr>
        <p:spPr>
          <a:xfrm>
            <a:off x="313969" y="4339874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取組③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02BE5088-C51F-3881-28C4-4CB0A16DBA21}"/>
              </a:ext>
            </a:extLst>
          </p:cNvPr>
          <p:cNvSpPr/>
          <p:nvPr/>
        </p:nvSpPr>
        <p:spPr>
          <a:xfrm>
            <a:off x="313969" y="4522543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取組④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65A63C06-6EC1-B451-72BF-684D75A6A4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094927"/>
              </p:ext>
            </p:extLst>
          </p:nvPr>
        </p:nvGraphicFramePr>
        <p:xfrm>
          <a:off x="1775126" y="5032908"/>
          <a:ext cx="6912000" cy="487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127982840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09638788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93709624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97992539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25185744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06225165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23137474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97031324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4179175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9940263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94427903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265446030"/>
                    </a:ext>
                  </a:extLst>
                </a:gridCol>
              </a:tblGrid>
              <a:tr h="216000">
                <a:tc gridSpan="9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/>
                        <a:t>令和</a:t>
                      </a:r>
                      <a:r>
                        <a:rPr kumimoji="1" lang="en-US" altLang="ja-JP" sz="1000"/>
                        <a:t>9</a:t>
                      </a:r>
                      <a:r>
                        <a:rPr kumimoji="1" lang="ja-JP" altLang="en-US" sz="1000"/>
                        <a:t>年（</a:t>
                      </a:r>
                      <a:r>
                        <a:rPr kumimoji="1" lang="en-US" altLang="ja-JP" sz="1000"/>
                        <a:t>2027</a:t>
                      </a:r>
                      <a:r>
                        <a:rPr kumimoji="1" lang="ja-JP" altLang="en-US" sz="1000"/>
                        <a:t>年）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/>
                        <a:t>令和</a:t>
                      </a:r>
                      <a:r>
                        <a:rPr kumimoji="1" lang="en-US" altLang="ja-JP" sz="1000"/>
                        <a:t>10</a:t>
                      </a:r>
                      <a:r>
                        <a:rPr kumimoji="1" lang="ja-JP" altLang="en-US" sz="1000"/>
                        <a:t>年（</a:t>
                      </a:r>
                      <a:r>
                        <a:rPr kumimoji="1" lang="en-US" altLang="ja-JP" sz="1000"/>
                        <a:t>2028</a:t>
                      </a:r>
                      <a:r>
                        <a:rPr kumimoji="1" lang="ja-JP" altLang="en-US" sz="1000"/>
                        <a:t>年）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909093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4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5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6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7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8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9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10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11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12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1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2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00"/>
                        <a:t>3</a:t>
                      </a:r>
                      <a:r>
                        <a:rPr kumimoji="1" lang="ja-JP" altLang="en-US" sz="100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5325247"/>
                  </a:ext>
                </a:extLst>
              </a:tr>
            </a:tbl>
          </a:graphicData>
        </a:graphic>
      </p:graphicFrame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D3548DC1-CE68-7458-9478-2FA85BA68530}"/>
              </a:ext>
            </a:extLst>
          </p:cNvPr>
          <p:cNvSpPr/>
          <p:nvPr/>
        </p:nvSpPr>
        <p:spPr>
          <a:xfrm>
            <a:off x="313969" y="5535554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取組①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099FB97F-D301-6A98-CA27-ED3E73AA9046}"/>
              </a:ext>
            </a:extLst>
          </p:cNvPr>
          <p:cNvSpPr/>
          <p:nvPr/>
        </p:nvSpPr>
        <p:spPr>
          <a:xfrm>
            <a:off x="313969" y="5718223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取組②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FE91C8FB-53C8-E3B8-B58E-E0B9015D12A8}"/>
              </a:ext>
            </a:extLst>
          </p:cNvPr>
          <p:cNvSpPr/>
          <p:nvPr/>
        </p:nvSpPr>
        <p:spPr>
          <a:xfrm>
            <a:off x="313969" y="5900892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取組③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175E89A3-1116-D230-5FB5-D71642AB3683}"/>
              </a:ext>
            </a:extLst>
          </p:cNvPr>
          <p:cNvSpPr/>
          <p:nvPr/>
        </p:nvSpPr>
        <p:spPr>
          <a:xfrm>
            <a:off x="313969" y="6083561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取組④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DE84B092-C7CD-FF11-7FDF-3B85F9AD8AEF}"/>
              </a:ext>
            </a:extLst>
          </p:cNvPr>
          <p:cNvSpPr/>
          <p:nvPr/>
        </p:nvSpPr>
        <p:spPr>
          <a:xfrm>
            <a:off x="313969" y="4705212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取組⑤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0A25577D-6BAA-591A-73CC-4514B81B8579}"/>
              </a:ext>
            </a:extLst>
          </p:cNvPr>
          <p:cNvSpPr/>
          <p:nvPr/>
        </p:nvSpPr>
        <p:spPr>
          <a:xfrm>
            <a:off x="313969" y="6266230"/>
            <a:ext cx="1440000" cy="14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取組⑤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E1E4147-71F7-C409-6ED3-DDBF7771F0EA}"/>
              </a:ext>
            </a:extLst>
          </p:cNvPr>
          <p:cNvSpPr txBox="1"/>
          <p:nvPr/>
        </p:nvSpPr>
        <p:spPr bwMode="gray">
          <a:xfrm>
            <a:off x="3059578" y="6596205"/>
            <a:ext cx="6529590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 b="1">
                <a:latin typeface="+mn-ea"/>
              </a:rPr>
              <a:t>※</a:t>
            </a:r>
            <a:r>
              <a:rPr lang="ja-JP" altLang="en-US" sz="800" b="1">
                <a:latin typeface="+mn-ea"/>
              </a:rPr>
              <a:t>本提案書フォーマットはあくまで参考様式です。本フォーマットで求めている項目が記載されていれば、様式・レイアウトは自由に変更していただいて構いません。</a:t>
            </a:r>
            <a:endParaRPr lang="en-US" altLang="ja-JP" sz="8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26574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7C728A-A6D6-FA9D-036F-CBEB7A998615}"/>
              </a:ext>
            </a:extLst>
          </p:cNvPr>
          <p:cNvSpPr txBox="1"/>
          <p:nvPr/>
        </p:nvSpPr>
        <p:spPr>
          <a:xfrm>
            <a:off x="149557" y="-59187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２．企画提案の内容④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5274A65E-FF98-C5DA-FFB9-A4A021CBE401}"/>
              </a:ext>
            </a:extLst>
          </p:cNvPr>
          <p:cNvSpPr/>
          <p:nvPr/>
        </p:nvSpPr>
        <p:spPr>
          <a:xfrm>
            <a:off x="5491296" y="846664"/>
            <a:ext cx="4260716" cy="3304712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B1C4E958-4729-E8F4-A698-43DBB4DB9596}"/>
              </a:ext>
            </a:extLst>
          </p:cNvPr>
          <p:cNvSpPr/>
          <p:nvPr/>
        </p:nvSpPr>
        <p:spPr>
          <a:xfrm>
            <a:off x="219456" y="505780"/>
            <a:ext cx="9532556" cy="28346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実装に向けたマネタイズのアイデア及び事業継続・推進（自立化、事業費</a:t>
            </a:r>
            <a:r>
              <a:rPr kumimoji="1" lang="ja-JP" alt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低減等</a:t>
            </a:r>
            <a:r>
              <a:rPr kumimoji="1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）</a:t>
            </a:r>
            <a:r>
              <a:rPr kumimoji="1" lang="ja-JP" altLang="en-US" sz="1050" b="1" kern="0" dirty="0">
                <a:solidFill>
                  <a:schemeClr val="bg1"/>
                </a:solidFill>
                <a:latin typeface="+mn-ea"/>
                <a:cs typeface="+mn-cs"/>
              </a:rPr>
              <a:t>に向けた</a:t>
            </a:r>
            <a:r>
              <a:rPr kumimoji="1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工夫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9EB89B4E-0F87-91F4-1CC5-F314159C5B88}"/>
              </a:ext>
            </a:extLst>
          </p:cNvPr>
          <p:cNvSpPr/>
          <p:nvPr/>
        </p:nvSpPr>
        <p:spPr>
          <a:xfrm>
            <a:off x="219456" y="846664"/>
            <a:ext cx="4940280" cy="3304712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" name="二等辺三角形 27">
            <a:extLst>
              <a:ext uri="{FF2B5EF4-FFF2-40B4-BE49-F238E27FC236}">
                <a16:creationId xmlns:a16="http://schemas.microsoft.com/office/drawing/2014/main" id="{DD085704-45F2-3AF6-6753-8DCF3CFB2D30}"/>
              </a:ext>
            </a:extLst>
          </p:cNvPr>
          <p:cNvSpPr/>
          <p:nvPr/>
        </p:nvSpPr>
        <p:spPr bwMode="gray">
          <a:xfrm rot="5400000">
            <a:off x="5151507" y="2427020"/>
            <a:ext cx="348018" cy="14400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67916FEA-98BE-C2FD-D90D-42DFF58F92DE}"/>
              </a:ext>
            </a:extLst>
          </p:cNvPr>
          <p:cNvSpPr/>
          <p:nvPr/>
        </p:nvSpPr>
        <p:spPr>
          <a:xfrm>
            <a:off x="338329" y="920608"/>
            <a:ext cx="2952000" cy="180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マネタイズのアイデア、考え方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A8864021-8A63-AA82-DC24-3D9A962A9266}"/>
              </a:ext>
            </a:extLst>
          </p:cNvPr>
          <p:cNvSpPr/>
          <p:nvPr/>
        </p:nvSpPr>
        <p:spPr>
          <a:xfrm>
            <a:off x="338329" y="1988381"/>
            <a:ext cx="2952000" cy="180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実装時における想定課題及び懸念事項（リスク等）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6C0CA482-F9C6-778C-EFFC-42B87A6B39C7}"/>
              </a:ext>
            </a:extLst>
          </p:cNvPr>
          <p:cNvSpPr/>
          <p:nvPr/>
        </p:nvSpPr>
        <p:spPr>
          <a:xfrm>
            <a:off x="338329" y="3056154"/>
            <a:ext cx="2952000" cy="180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自立化や事業費低減に向けた工夫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9D44A880-0849-41CB-C68C-EB3340862475}"/>
              </a:ext>
            </a:extLst>
          </p:cNvPr>
          <p:cNvSpPr/>
          <p:nvPr/>
        </p:nvSpPr>
        <p:spPr>
          <a:xfrm>
            <a:off x="5683320" y="920608"/>
            <a:ext cx="1819656" cy="180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kern="0">
                <a:solidFill>
                  <a:schemeClr val="bg1"/>
                </a:solidFill>
                <a:latin typeface="+mn-ea"/>
                <a:cs typeface="+mn-cs"/>
              </a:rPr>
              <a:t>マネタイズモデル（説明図）</a:t>
            </a:r>
            <a:endParaRPr kumimoji="1" lang="en-US" altLang="ja-JP" sz="1000" b="1" kern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B243841D-CCF1-9A7E-4AA6-54CEDC36E515}"/>
              </a:ext>
            </a:extLst>
          </p:cNvPr>
          <p:cNvSpPr/>
          <p:nvPr/>
        </p:nvSpPr>
        <p:spPr>
          <a:xfrm>
            <a:off x="219456" y="4234442"/>
            <a:ext cx="4800600" cy="252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追加提案内容／追加提案の必要性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CC9EDEF8-DDE3-DC20-F9CB-9331E17B4C88}"/>
              </a:ext>
            </a:extLst>
          </p:cNvPr>
          <p:cNvSpPr/>
          <p:nvPr/>
        </p:nvSpPr>
        <p:spPr>
          <a:xfrm>
            <a:off x="5216012" y="4234442"/>
            <a:ext cx="4536000" cy="252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本市におけるスマートシティ推進に寄与し得る過去の取組実績等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30245EA1-80BA-76EF-585B-1FC23F485024}"/>
              </a:ext>
            </a:extLst>
          </p:cNvPr>
          <p:cNvSpPr/>
          <p:nvPr/>
        </p:nvSpPr>
        <p:spPr>
          <a:xfrm>
            <a:off x="219456" y="4569508"/>
            <a:ext cx="4800600" cy="199879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3F152054-00A9-FC5A-59C1-C8CBD673683D}"/>
              </a:ext>
            </a:extLst>
          </p:cNvPr>
          <p:cNvSpPr/>
          <p:nvPr/>
        </p:nvSpPr>
        <p:spPr>
          <a:xfrm>
            <a:off x="5216012" y="4569508"/>
            <a:ext cx="4536000" cy="1998790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CFA0EA-2C50-5F48-DF28-696ED2AE2E96}"/>
              </a:ext>
            </a:extLst>
          </p:cNvPr>
          <p:cNvSpPr txBox="1"/>
          <p:nvPr/>
        </p:nvSpPr>
        <p:spPr bwMode="gray">
          <a:xfrm>
            <a:off x="3059578" y="6596205"/>
            <a:ext cx="6529590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 b="1" dirty="0">
                <a:latin typeface="+mn-ea"/>
              </a:rPr>
              <a:t>※</a:t>
            </a:r>
            <a:r>
              <a:rPr lang="ja-JP" altLang="en-US" sz="800" b="1" dirty="0">
                <a:latin typeface="+mn-ea"/>
              </a:rPr>
              <a:t>本提案書フォーマットはあくまで参考様式です。本フォーマットで求めている項目が記載されていれば、様式・レイアウトは自由に変更していただいて構いません。</a:t>
            </a:r>
            <a:endParaRPr lang="en-US" altLang="ja-JP" sz="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74340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３．実施体制図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993BD807-2769-007A-578D-2E7BCEA86145}"/>
              </a:ext>
            </a:extLst>
          </p:cNvPr>
          <p:cNvSpPr/>
          <p:nvPr/>
        </p:nvSpPr>
        <p:spPr>
          <a:xfrm>
            <a:off x="876140" y="3799522"/>
            <a:ext cx="7781925" cy="36786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関係機関・団体名等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67ADB74-EF48-FBC3-6E4F-592D8E80E577}"/>
              </a:ext>
            </a:extLst>
          </p:cNvPr>
          <p:cNvSpPr txBox="1"/>
          <p:nvPr/>
        </p:nvSpPr>
        <p:spPr bwMode="gray">
          <a:xfrm>
            <a:off x="876140" y="4208913"/>
            <a:ext cx="6337460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 dirty="0">
                <a:solidFill>
                  <a:prstClr val="black"/>
                </a:solidFill>
                <a:latin typeface="+mn-ea"/>
              </a:rPr>
              <a:t>※</a:t>
            </a:r>
            <a:r>
              <a:rPr lang="ja-JP" altLang="en-US" sz="800" dirty="0">
                <a:solidFill>
                  <a:prstClr val="black"/>
                </a:solidFill>
                <a:latin typeface="+mn-ea"/>
              </a:rPr>
              <a:t>実施体制図に記載している企業・団体以外で調整の必要がある関係機関・団体名等を（該当する場合のみ）記載してください</a:t>
            </a:r>
            <a:endParaRPr lang="en-US" altLang="ja-JP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C47F80D-7B28-9F73-23D3-5FDA79881B46}"/>
              </a:ext>
            </a:extLst>
          </p:cNvPr>
          <p:cNvSpPr/>
          <p:nvPr/>
        </p:nvSpPr>
        <p:spPr bwMode="gray">
          <a:xfrm>
            <a:off x="3444659" y="525637"/>
            <a:ext cx="2505456" cy="841248"/>
          </a:xfrm>
          <a:prstGeom prst="rect">
            <a:avLst/>
          </a:prstGeom>
          <a:noFill/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dirty="0">
                <a:latin typeface="+mn-lt"/>
                <a:cs typeface="+mn-cs"/>
              </a:rPr>
              <a:t>【</a:t>
            </a:r>
            <a:r>
              <a:rPr kumimoji="1" lang="ja-JP" altLang="en-US" sz="1200" dirty="0">
                <a:latin typeface="+mn-lt"/>
                <a:cs typeface="+mn-cs"/>
              </a:rPr>
              <a:t>代表団体</a:t>
            </a:r>
            <a:r>
              <a:rPr kumimoji="1" lang="en-US" altLang="ja-JP" sz="1200" dirty="0">
                <a:latin typeface="+mn-lt"/>
                <a:cs typeface="+mn-cs"/>
              </a:rPr>
              <a:t>】</a:t>
            </a:r>
          </a:p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en-US" altLang="ja-JP" sz="1200" dirty="0">
              <a:latin typeface="+mn-lt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■団体名・・・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dirty="0">
                <a:latin typeface="+mn-lt"/>
                <a:cs typeface="+mn-cs"/>
              </a:rPr>
              <a:t>■役　割・・・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E6104B1-EC39-1D59-AAFA-90B74F2B4919}"/>
              </a:ext>
            </a:extLst>
          </p:cNvPr>
          <p:cNvSpPr/>
          <p:nvPr/>
        </p:nvSpPr>
        <p:spPr bwMode="gray">
          <a:xfrm>
            <a:off x="935631" y="1777994"/>
            <a:ext cx="1609344" cy="841248"/>
          </a:xfrm>
          <a:prstGeom prst="rect">
            <a:avLst/>
          </a:prstGeom>
          <a:noFill/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dirty="0">
                <a:latin typeface="+mn-lt"/>
                <a:cs typeface="+mn-cs"/>
              </a:rPr>
              <a:t>【</a:t>
            </a:r>
            <a:r>
              <a:rPr kumimoji="1" lang="ja-JP" altLang="en-US" sz="1200" dirty="0">
                <a:latin typeface="+mn-lt"/>
                <a:cs typeface="+mn-cs"/>
              </a:rPr>
              <a:t>構成団体①</a:t>
            </a:r>
            <a:r>
              <a:rPr kumimoji="1" lang="en-US" altLang="ja-JP" sz="1200" dirty="0">
                <a:latin typeface="+mn-lt"/>
                <a:cs typeface="+mn-cs"/>
              </a:rPr>
              <a:t>】</a:t>
            </a:r>
          </a:p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en-US" altLang="ja-JP" sz="1200" dirty="0">
              <a:latin typeface="+mn-lt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■団体名・・・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dirty="0">
                <a:latin typeface="+mn-lt"/>
                <a:cs typeface="+mn-cs"/>
              </a:rPr>
              <a:t>■役　割・・・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81EA8E-F283-FB92-7847-392429692FE2}"/>
              </a:ext>
            </a:extLst>
          </p:cNvPr>
          <p:cNvSpPr/>
          <p:nvPr/>
        </p:nvSpPr>
        <p:spPr bwMode="gray">
          <a:xfrm>
            <a:off x="3892715" y="1777994"/>
            <a:ext cx="1609344" cy="841248"/>
          </a:xfrm>
          <a:prstGeom prst="rect">
            <a:avLst/>
          </a:prstGeom>
          <a:noFill/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dirty="0">
                <a:latin typeface="+mn-lt"/>
                <a:cs typeface="+mn-cs"/>
              </a:rPr>
              <a:t>【</a:t>
            </a:r>
            <a:r>
              <a:rPr kumimoji="1" lang="ja-JP" altLang="en-US" sz="1200" dirty="0">
                <a:latin typeface="+mn-lt"/>
                <a:cs typeface="+mn-cs"/>
              </a:rPr>
              <a:t>構成団体②</a:t>
            </a:r>
            <a:r>
              <a:rPr kumimoji="1" lang="en-US" altLang="ja-JP" sz="1200" dirty="0">
                <a:latin typeface="+mn-lt"/>
                <a:cs typeface="+mn-cs"/>
              </a:rPr>
              <a:t>】</a:t>
            </a:r>
          </a:p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en-US" altLang="ja-JP" sz="1200" dirty="0">
              <a:latin typeface="+mn-lt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■団体名・・・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dirty="0">
                <a:latin typeface="+mn-lt"/>
                <a:cs typeface="+mn-cs"/>
              </a:rPr>
              <a:t>■役　割・・・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4F3D8DE-99C3-0C32-BA1D-FF97A4AA6619}"/>
              </a:ext>
            </a:extLst>
          </p:cNvPr>
          <p:cNvSpPr/>
          <p:nvPr/>
        </p:nvSpPr>
        <p:spPr bwMode="gray">
          <a:xfrm>
            <a:off x="6849798" y="1777994"/>
            <a:ext cx="1609344" cy="841248"/>
          </a:xfrm>
          <a:prstGeom prst="rect">
            <a:avLst/>
          </a:prstGeom>
          <a:noFill/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dirty="0">
                <a:latin typeface="+mn-lt"/>
                <a:cs typeface="+mn-cs"/>
              </a:rPr>
              <a:t>【</a:t>
            </a:r>
            <a:r>
              <a:rPr kumimoji="1" lang="ja-JP" altLang="en-US" sz="1200" dirty="0">
                <a:latin typeface="+mn-lt"/>
                <a:cs typeface="+mn-cs"/>
              </a:rPr>
              <a:t>構成団体③</a:t>
            </a:r>
            <a:r>
              <a:rPr kumimoji="1" lang="en-US" altLang="ja-JP" sz="1200" dirty="0">
                <a:latin typeface="+mn-lt"/>
                <a:cs typeface="+mn-cs"/>
              </a:rPr>
              <a:t>】</a:t>
            </a:r>
          </a:p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en-US" altLang="ja-JP" sz="1200" dirty="0">
              <a:latin typeface="+mn-lt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■団体名・・・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100" dirty="0">
                <a:latin typeface="+mn-lt"/>
                <a:cs typeface="+mn-cs"/>
              </a:rPr>
              <a:t>■役　割・・・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コネクタ: カギ線 7">
            <a:extLst>
              <a:ext uri="{FF2B5EF4-FFF2-40B4-BE49-F238E27FC236}">
                <a16:creationId xmlns:a16="http://schemas.microsoft.com/office/drawing/2014/main" id="{D203A455-D1A8-2538-1470-81800FEEFA85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 bwMode="gray">
          <a:xfrm rot="5400000">
            <a:off x="3013291" y="93897"/>
            <a:ext cx="411109" cy="2957084"/>
          </a:xfrm>
          <a:prstGeom prst="bentConnector3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438D122E-684E-B51B-676F-F2260A62E7AF}"/>
              </a:ext>
            </a:extLst>
          </p:cNvPr>
          <p:cNvCxnSpPr>
            <a:cxnSpLocks/>
            <a:stCxn id="3" idx="2"/>
            <a:endCxn id="7" idx="0"/>
          </p:cNvCxnSpPr>
          <p:nvPr/>
        </p:nvCxnSpPr>
        <p:spPr bwMode="gray">
          <a:xfrm rot="16200000" flipH="1">
            <a:off x="5970374" y="93897"/>
            <a:ext cx="411109" cy="2957083"/>
          </a:xfrm>
          <a:prstGeom prst="bent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DF7FD44-9CE2-78EC-6296-5D5F9BF6A11E}"/>
              </a:ext>
            </a:extLst>
          </p:cNvPr>
          <p:cNvCxnSpPr>
            <a:cxnSpLocks/>
            <a:stCxn id="6" idx="0"/>
            <a:endCxn id="3" idx="2"/>
          </p:cNvCxnSpPr>
          <p:nvPr/>
        </p:nvCxnSpPr>
        <p:spPr bwMode="gray">
          <a:xfrm flipV="1">
            <a:off x="4697387" y="1366885"/>
            <a:ext cx="0" cy="41110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5401E62-328A-FC44-CAA1-8B798F5F27B3}"/>
              </a:ext>
            </a:extLst>
          </p:cNvPr>
          <p:cNvSpPr/>
          <p:nvPr/>
        </p:nvSpPr>
        <p:spPr>
          <a:xfrm>
            <a:off x="876140" y="4412221"/>
            <a:ext cx="2452276" cy="2834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schemeClr val="bg1"/>
                </a:solidFill>
                <a:latin typeface="+mn-ea"/>
                <a:cs typeface="+mn-cs"/>
              </a:rPr>
              <a:t>関係機関・団体名称</a:t>
            </a:r>
            <a:endParaRPr kumimoji="1" lang="ja-JP" altLang="en-US" sz="105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078FEC5-3F6F-7216-54EB-3C76366FF246}"/>
              </a:ext>
            </a:extLst>
          </p:cNvPr>
          <p:cNvSpPr/>
          <p:nvPr/>
        </p:nvSpPr>
        <p:spPr>
          <a:xfrm>
            <a:off x="3540964" y="4412221"/>
            <a:ext cx="2452276" cy="2834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>
                <a:solidFill>
                  <a:schemeClr val="bg1"/>
                </a:solidFill>
                <a:latin typeface="+mn-ea"/>
                <a:cs typeface="+mn-cs"/>
              </a:rPr>
              <a:t>事業実施に係る調整内容</a:t>
            </a:r>
            <a:endParaRPr kumimoji="1" lang="ja-JP" altLang="en-US" sz="105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B51F920-1403-D405-69D0-238A0A0F2B33}"/>
              </a:ext>
            </a:extLst>
          </p:cNvPr>
          <p:cNvSpPr/>
          <p:nvPr/>
        </p:nvSpPr>
        <p:spPr>
          <a:xfrm>
            <a:off x="6205789" y="4412221"/>
            <a:ext cx="2452276" cy="2834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kern="0" dirty="0">
                <a:solidFill>
                  <a:schemeClr val="bg1"/>
                </a:solidFill>
                <a:latin typeface="+mn-ea"/>
                <a:cs typeface="+mn-cs"/>
              </a:rPr>
              <a:t>調整状況、見込み・見通しについて</a:t>
            </a:r>
            <a:endParaRPr kumimoji="1" lang="ja-JP" altLang="en-US" sz="105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7A38ACE-0368-958A-4E30-9ABCD72B9227}"/>
              </a:ext>
            </a:extLst>
          </p:cNvPr>
          <p:cNvSpPr/>
          <p:nvPr/>
        </p:nvSpPr>
        <p:spPr>
          <a:xfrm>
            <a:off x="876140" y="4776460"/>
            <a:ext cx="2452276" cy="8313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B320259-81C3-3758-DE27-D283145A1F4D}"/>
              </a:ext>
            </a:extLst>
          </p:cNvPr>
          <p:cNvSpPr/>
          <p:nvPr/>
        </p:nvSpPr>
        <p:spPr>
          <a:xfrm>
            <a:off x="3540964" y="4776460"/>
            <a:ext cx="2452276" cy="8313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A6D6A67-9BEC-0E40-2EE7-8100C4E50F44}"/>
              </a:ext>
            </a:extLst>
          </p:cNvPr>
          <p:cNvSpPr/>
          <p:nvPr/>
        </p:nvSpPr>
        <p:spPr>
          <a:xfrm>
            <a:off x="6205788" y="4776460"/>
            <a:ext cx="2452276" cy="8313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F3EBC1C-A079-C30B-2C78-55A1BA3ABFCF}"/>
              </a:ext>
            </a:extLst>
          </p:cNvPr>
          <p:cNvSpPr/>
          <p:nvPr/>
        </p:nvSpPr>
        <p:spPr>
          <a:xfrm>
            <a:off x="876140" y="5690860"/>
            <a:ext cx="2452276" cy="8313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162CEF-63F5-E24E-9FB4-D92A7E2C4C88}"/>
              </a:ext>
            </a:extLst>
          </p:cNvPr>
          <p:cNvSpPr/>
          <p:nvPr/>
        </p:nvSpPr>
        <p:spPr>
          <a:xfrm>
            <a:off x="3540964" y="5690860"/>
            <a:ext cx="2452276" cy="8313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4893924-7A9A-FEA9-C000-CE4E564AD139}"/>
              </a:ext>
            </a:extLst>
          </p:cNvPr>
          <p:cNvSpPr/>
          <p:nvPr/>
        </p:nvSpPr>
        <p:spPr>
          <a:xfrm>
            <a:off x="6205788" y="5690860"/>
            <a:ext cx="2452276" cy="8313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6BA63D3-C74F-E82A-7C23-23E41706B762}"/>
              </a:ext>
            </a:extLst>
          </p:cNvPr>
          <p:cNvSpPr txBox="1"/>
          <p:nvPr/>
        </p:nvSpPr>
        <p:spPr bwMode="gray">
          <a:xfrm>
            <a:off x="3163050" y="6627732"/>
            <a:ext cx="6529590" cy="161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0564">
              <a:lnSpc>
                <a:spcPct val="150000"/>
              </a:lnSpc>
              <a:buSzPct val="100000"/>
            </a:pPr>
            <a:r>
              <a:rPr lang="en-US" altLang="ja-JP" sz="800" b="1" dirty="0">
                <a:latin typeface="+mn-ea"/>
              </a:rPr>
              <a:t>※</a:t>
            </a:r>
            <a:r>
              <a:rPr lang="ja-JP" altLang="en-US" sz="800" b="1" dirty="0">
                <a:latin typeface="+mn-ea"/>
              </a:rPr>
              <a:t>本提案書フォーマットはあくまで参考様式です。本フォーマットで求めている項目が記載されていれば、様式・レイアウトは自由に変更していただいて構いません。</a:t>
            </a:r>
            <a:endParaRPr lang="en-US" altLang="ja-JP" sz="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756201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2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AD524010-D294-40B7-8934-97601B39A32F}"/>
    </a:ext>
  </a:extLst>
</a:theme>
</file>

<file path=ppt/theme/theme2.xml><?xml version="1.0" encoding="utf-8"?>
<a:theme xmlns:a="http://schemas.openxmlformats.org/drawingml/2006/main" name="DT Template_A4_J_202201_補足版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317BAF03-32A8-4DC6-946F-04FEAE9DF8F6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5a8907-a8e7-462c-ad31-758c374e87f2" xsi:nil="true"/>
    <lcf76f155ced4ddcb4097134ff3c332f xmlns="20d57328-ccc1-4287-8ba0-bf3b617337e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B04824A094B448B7C121B24AEDE9D0" ma:contentTypeVersion="12" ma:contentTypeDescription="Create a new document." ma:contentTypeScope="" ma:versionID="6b1d305caab828b6f427843581e0c933">
  <xsd:schema xmlns:xsd="http://www.w3.org/2001/XMLSchema" xmlns:xs="http://www.w3.org/2001/XMLSchema" xmlns:p="http://schemas.microsoft.com/office/2006/metadata/properties" xmlns:ns2="20d57328-ccc1-4287-8ba0-bf3b617337ee" xmlns:ns3="575a8907-a8e7-462c-ad31-758c374e87f2" targetNamespace="http://schemas.microsoft.com/office/2006/metadata/properties" ma:root="true" ma:fieldsID="895e6be9b0869e90af844eb90068a35e" ns2:_="" ns3:_="">
    <xsd:import namespace="20d57328-ccc1-4287-8ba0-bf3b617337ee"/>
    <xsd:import namespace="575a8907-a8e7-462c-ad31-758c374e87f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d57328-ccc1-4287-8ba0-bf3b617337e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98d900d-0589-4081-96eb-513de833a5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5a8907-a8e7-462c-ad31-758c374e87f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c0b67f7-89d1-4ef4-8f6a-86b0111a9a8a}" ma:internalName="TaxCatchAll" ma:showField="CatchAllData" ma:web="575a8907-a8e7-462c-ad31-758c374e87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21B286-A395-480F-812B-D3810D1663A3}">
  <ds:schemaRefs>
    <ds:schemaRef ds:uri="20d57328-ccc1-4287-8ba0-bf3b617337ee"/>
    <ds:schemaRef ds:uri="575a8907-a8e7-462c-ad31-758c374e87f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118B48F-F210-4F58-917E-67892A0C8F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A02EDC-6664-4B93-BA77-EE43C83E05F8}">
  <ds:schemaRefs>
    <ds:schemaRef ds:uri="20d57328-ccc1-4287-8ba0-bf3b617337ee"/>
    <ds:schemaRef ds:uri="575a8907-a8e7-462c-ad31-758c374e87f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Microsoft Office PowerPoint</Application>
  <PresentationFormat>A4 210 x 297 mm</PresentationFormat>
  <Paragraphs>144</Paragraphs>
  <Slides>6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7" baseType="lpstr">
      <vt:lpstr>ＭＳ Ｐゴシック</vt:lpstr>
      <vt:lpstr>Yu Gothic UI</vt:lpstr>
      <vt:lpstr>游ゴシック</vt:lpstr>
      <vt:lpstr>Arial</vt:lpstr>
      <vt:lpstr>Calibri</vt:lpstr>
      <vt:lpstr>Calibri Light</vt:lpstr>
      <vt:lpstr>Verdana</vt:lpstr>
      <vt:lpstr>Wingdings</vt:lpstr>
      <vt:lpstr>DT Template_A4_J_202201</vt:lpstr>
      <vt:lpstr>DT Template_A4_J_202201_補足版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user</cp:lastModifiedBy>
  <cp:revision>1</cp:revision>
  <dcterms:modified xsi:type="dcterms:W3CDTF">2025-08-05T05:02:55Z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0x01010069B04824A094B448B7C121B24AEDE9D0</vt:lpwstr>
  </property>
  <property fmtid="{D5CDD505-2E9C-101B-9397-08002B2CF9AE}" pid="3" name="MSIP_Label_ea60d57e-af5b-4752-ac57-3e4f28ca11dc_Enabled">
    <vt:lpwstr>true</vt:lpwstr>
  </property>
  <property fmtid="{D5CDD505-2E9C-101B-9397-08002B2CF9AE}" pid="4" name="MSIP_Label_ea60d57e-af5b-4752-ac57-3e4f28ca11dc_SetDate">
    <vt:lpwstr>2021-06-10T06:45:02Z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iteId">
    <vt:lpwstr>36da45f1-dd2c-4d1f-af13-5abe46b99921</vt:lpwstr>
  </property>
  <property fmtid="{D5CDD505-2E9C-101B-9397-08002B2CF9AE}" pid="8" name="MSIP_Label_ea60d57e-af5b-4752-ac57-3e4f28ca11dc_ActionId">
    <vt:lpwstr>345753b9-61e8-4351-aba5-64732c5426f6</vt:lpwstr>
  </property>
  <property fmtid="{D5CDD505-2E9C-101B-9397-08002B2CF9AE}" pid="9" name="MSIP_Label_ea60d57e-af5b-4752-ac57-3e4f28ca11dc_ContentBits">
    <vt:lpwstr>0</vt:lpwstr>
  </property>
  <property fmtid="{D5CDD505-2E9C-101B-9397-08002B2CF9AE}" pid="10" name="MediaServiceImageTags">
    <vt:lpwstr/>
  </property>
</Properties>
</file>